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1.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2.xml" ContentType="application/vnd.openxmlformats-officedocument.presentationml.tags+xml"/>
  <Override PartName="/ppt/notesSlides/notesSlide18.xml" ContentType="application/vnd.openxmlformats-officedocument.presentationml.notesSlide+xml"/>
  <Override PartName="/ppt/tags/tag3.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774" r:id="rId1"/>
    <p:sldMasterId id="2147483793" r:id="rId2"/>
  </p:sldMasterIdLst>
  <p:notesMasterIdLst>
    <p:notesMasterId r:id="rId27"/>
  </p:notesMasterIdLst>
  <p:sldIdLst>
    <p:sldId id="256" r:id="rId3"/>
    <p:sldId id="665" r:id="rId4"/>
    <p:sldId id="667" r:id="rId5"/>
    <p:sldId id="257" r:id="rId6"/>
    <p:sldId id="268" r:id="rId7"/>
    <p:sldId id="632" r:id="rId8"/>
    <p:sldId id="272" r:id="rId9"/>
    <p:sldId id="258" r:id="rId10"/>
    <p:sldId id="269" r:id="rId11"/>
    <p:sldId id="270" r:id="rId12"/>
    <p:sldId id="633" r:id="rId13"/>
    <p:sldId id="634" r:id="rId14"/>
    <p:sldId id="655" r:id="rId15"/>
    <p:sldId id="666" r:id="rId16"/>
    <p:sldId id="271" r:id="rId17"/>
    <p:sldId id="660" r:id="rId18"/>
    <p:sldId id="635" r:id="rId19"/>
    <p:sldId id="653" r:id="rId20"/>
    <p:sldId id="662" r:id="rId21"/>
    <p:sldId id="663" r:id="rId22"/>
    <p:sldId id="260" r:id="rId23"/>
    <p:sldId id="664" r:id="rId24"/>
    <p:sldId id="263" r:id="rId25"/>
    <p:sldId id="265" r:id="rId26"/>
  </p:sldIdLst>
  <p:sldSz cx="14630400" cy="8229600"/>
  <p:notesSz cx="8229600" cy="14630400"/>
  <p:embeddedFontLst>
    <p:embeddedFont>
      <p:font typeface="Barlow Bold" panose="020B0604020202020204" charset="0"/>
      <p:bold r:id="rId28"/>
    </p:embeddedFont>
    <p:embeddedFont>
      <p:font typeface="Cambria Math" panose="02040503050406030204" pitchFamily="18" charset="0"/>
      <p:regular r:id="rId29"/>
    </p:embeddedFont>
    <p:embeddedFont>
      <p:font typeface="Montserrat" panose="00000500000000000000" pitchFamily="2" charset="0"/>
      <p:regular r:id="rId30"/>
      <p:bold r:id="rId31"/>
      <p:italic r:id="rId32"/>
      <p:boldItalic r:id="rId33"/>
    </p:embeddedFont>
    <p:embeddedFont>
      <p:font typeface="Montserrat Medium" panose="00000600000000000000" pitchFamily="2" charset="0"/>
      <p:regular r:id="rId34"/>
      <p:italic r:id="rId35"/>
    </p:embeddedFont>
    <p:embeddedFont>
      <p:font typeface="Roboto" panose="02000000000000000000" pitchFamily="2" charset="0"/>
      <p:regular r:id="rId36"/>
      <p:bold r:id="rId37"/>
      <p:italic r:id="rId38"/>
      <p:boldItalic r:id="rId39"/>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5BDFF"/>
    <a:srgbClr val="BDF2FF"/>
    <a:srgbClr val="C5E9F7"/>
    <a:srgbClr val="D4E9F7"/>
    <a:srgbClr val="415C8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7B6C7A5-465A-4E5F-B5EB-303C13CE7544}" v="309" dt="2025-06-22T21:42:38.02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3971" autoAdjust="0"/>
  </p:normalViewPr>
  <p:slideViewPr>
    <p:cSldViewPr snapToGrid="0">
      <p:cViewPr varScale="1">
        <p:scale>
          <a:sx n="68" d="100"/>
          <a:sy n="68" d="100"/>
        </p:scale>
        <p:origin x="1674"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12.fntdata"/><Relationship Id="rId21" Type="http://schemas.openxmlformats.org/officeDocument/2006/relationships/slide" Target="slides/slide19.xml"/><Relationship Id="rId34" Type="http://schemas.openxmlformats.org/officeDocument/2006/relationships/font" Target="fonts/font7.fntdata"/><Relationship Id="rId42"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font" Target="fonts/font5.fntdata"/><Relationship Id="rId37" Type="http://schemas.openxmlformats.org/officeDocument/2006/relationships/font" Target="fonts/font10.fntdata"/><Relationship Id="rId40" Type="http://schemas.openxmlformats.org/officeDocument/2006/relationships/presProps" Target="presProps.xml"/><Relationship Id="rId45" Type="http://schemas.microsoft.com/office/2015/10/relationships/revisionInfo" Target="revisionInfo.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font" Target="fonts/font1.fntdata"/><Relationship Id="rId36" Type="http://schemas.openxmlformats.org/officeDocument/2006/relationships/font" Target="fonts/font9.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4.fntdata"/><Relationship Id="rId44" Type="http://schemas.microsoft.com/office/2016/11/relationships/changesInfo" Target="changesInfos/changesInfo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font" Target="fonts/font8.fntdata"/><Relationship Id="rId43" Type="http://schemas.openxmlformats.org/officeDocument/2006/relationships/tableStyles" Target="tableStyle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6.fntdata"/><Relationship Id="rId38" Type="http://schemas.openxmlformats.org/officeDocument/2006/relationships/font" Target="fonts/font11.fntdata"/><Relationship Id="rId20" Type="http://schemas.openxmlformats.org/officeDocument/2006/relationships/slide" Target="slides/slide18.xml"/><Relationship Id="rId41"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Zanzuri, Refael" userId="27aa3ce8-9081-495f-9852-2eae5fd6455e" providerId="ADAL" clId="{A7B6C7A5-465A-4E5F-B5EB-303C13CE7544}"/>
    <pc:docChg chg="undo custSel addSld delSld modSld sldOrd">
      <pc:chgData name="Zanzuri, Refael" userId="27aa3ce8-9081-495f-9852-2eae5fd6455e" providerId="ADAL" clId="{A7B6C7A5-465A-4E5F-B5EB-303C13CE7544}" dt="2025-06-23T08:20:51.264" v="20374" actId="20577"/>
      <pc:docMkLst>
        <pc:docMk/>
      </pc:docMkLst>
      <pc:sldChg chg="addSp delSp modSp add del mod modAnim">
        <pc:chgData name="Zanzuri, Refael" userId="27aa3ce8-9081-495f-9852-2eae5fd6455e" providerId="ADAL" clId="{A7B6C7A5-465A-4E5F-B5EB-303C13CE7544}" dt="2025-06-15T15:01:53.419" v="5148" actId="47"/>
        <pc:sldMkLst>
          <pc:docMk/>
          <pc:sldMk cId="440821326" sldId="630"/>
        </pc:sldMkLst>
      </pc:sldChg>
      <pc:sldChg chg="addSp delSp modSp mod modAnim modNotesTx">
        <pc:chgData name="Zanzuri, Refael" userId="27aa3ce8-9081-495f-9852-2eae5fd6455e" providerId="ADAL" clId="{A7B6C7A5-465A-4E5F-B5EB-303C13CE7544}" dt="2025-06-22T20:01:03.042" v="10927" actId="1038"/>
        <pc:sldMkLst>
          <pc:docMk/>
          <pc:sldMk cId="2440793967" sldId="633"/>
        </pc:sldMkLst>
        <pc:spChg chg="mod">
          <ac:chgData name="Zanzuri, Refael" userId="27aa3ce8-9081-495f-9852-2eae5fd6455e" providerId="ADAL" clId="{A7B6C7A5-465A-4E5F-B5EB-303C13CE7544}" dt="2025-06-12T08:44:55.643" v="115" actId="207"/>
          <ac:spMkLst>
            <pc:docMk/>
            <pc:sldMk cId="2440793967" sldId="633"/>
            <ac:spMk id="4" creationId="{9A83F4A5-E27D-3C90-F407-A7F11BCF40F0}"/>
          </ac:spMkLst>
        </pc:spChg>
        <pc:spChg chg="mod">
          <ac:chgData name="Zanzuri, Refael" userId="27aa3ce8-9081-495f-9852-2eae5fd6455e" providerId="ADAL" clId="{A7B6C7A5-465A-4E5F-B5EB-303C13CE7544}" dt="2025-06-12T08:44:55.643" v="115" actId="207"/>
          <ac:spMkLst>
            <pc:docMk/>
            <pc:sldMk cId="2440793967" sldId="633"/>
            <ac:spMk id="10" creationId="{2AD90D47-542D-D4AE-CF8D-9E39DBA17B15}"/>
          </ac:spMkLst>
        </pc:spChg>
        <pc:spChg chg="mod">
          <ac:chgData name="Zanzuri, Refael" userId="27aa3ce8-9081-495f-9852-2eae5fd6455e" providerId="ADAL" clId="{A7B6C7A5-465A-4E5F-B5EB-303C13CE7544}" dt="2025-06-22T19:43:15.772" v="9750" actId="14100"/>
          <ac:spMkLst>
            <pc:docMk/>
            <pc:sldMk cId="2440793967" sldId="633"/>
            <ac:spMk id="23" creationId="{816F6457-812E-3DC4-D5AE-66C407CAB8F2}"/>
          </ac:spMkLst>
        </pc:spChg>
        <pc:spChg chg="mod">
          <ac:chgData name="Zanzuri, Refael" userId="27aa3ce8-9081-495f-9852-2eae5fd6455e" providerId="ADAL" clId="{A7B6C7A5-465A-4E5F-B5EB-303C13CE7544}" dt="2025-06-12T08:44:55.643" v="115" actId="207"/>
          <ac:spMkLst>
            <pc:docMk/>
            <pc:sldMk cId="2440793967" sldId="633"/>
            <ac:spMk id="24" creationId="{ED228985-1F4B-A32B-0EA3-FDAEC773836D}"/>
          </ac:spMkLst>
        </pc:spChg>
        <pc:spChg chg="mod">
          <ac:chgData name="Zanzuri, Refael" userId="27aa3ce8-9081-495f-9852-2eae5fd6455e" providerId="ADAL" clId="{A7B6C7A5-465A-4E5F-B5EB-303C13CE7544}" dt="2025-06-22T19:43:26.637" v="9785" actId="1035"/>
          <ac:spMkLst>
            <pc:docMk/>
            <pc:sldMk cId="2440793967" sldId="633"/>
            <ac:spMk id="32" creationId="{39C13DB5-DDA2-CE08-EF80-6872B41B61EC}"/>
          </ac:spMkLst>
        </pc:spChg>
        <pc:spChg chg="mod">
          <ac:chgData name="Zanzuri, Refael" userId="27aa3ce8-9081-495f-9852-2eae5fd6455e" providerId="ADAL" clId="{A7B6C7A5-465A-4E5F-B5EB-303C13CE7544}" dt="2025-06-22T19:43:51.228" v="9807" actId="1035"/>
          <ac:spMkLst>
            <pc:docMk/>
            <pc:sldMk cId="2440793967" sldId="633"/>
            <ac:spMk id="64" creationId="{DCC2603A-44E6-F59A-FD6C-4B4C394863FF}"/>
          </ac:spMkLst>
        </pc:spChg>
        <pc:spChg chg="mod">
          <ac:chgData name="Zanzuri, Refael" userId="27aa3ce8-9081-495f-9852-2eae5fd6455e" providerId="ADAL" clId="{A7B6C7A5-465A-4E5F-B5EB-303C13CE7544}" dt="2025-06-22T19:43:43.996" v="9787" actId="1076"/>
          <ac:spMkLst>
            <pc:docMk/>
            <pc:sldMk cId="2440793967" sldId="633"/>
            <ac:spMk id="65" creationId="{AE3A27DE-79CB-9F05-29D1-A4C14B380D93}"/>
          </ac:spMkLst>
        </pc:spChg>
        <pc:spChg chg="mod">
          <ac:chgData name="Zanzuri, Refael" userId="27aa3ce8-9081-495f-9852-2eae5fd6455e" providerId="ADAL" clId="{A7B6C7A5-465A-4E5F-B5EB-303C13CE7544}" dt="2025-06-12T08:45:22.097" v="116" actId="207"/>
          <ac:spMkLst>
            <pc:docMk/>
            <pc:sldMk cId="2440793967" sldId="633"/>
            <ac:spMk id="106" creationId="{031CDF93-77C1-7474-4BCB-A1819B86A4D6}"/>
          </ac:spMkLst>
        </pc:spChg>
        <pc:spChg chg="mod">
          <ac:chgData name="Zanzuri, Refael" userId="27aa3ce8-9081-495f-9852-2eae5fd6455e" providerId="ADAL" clId="{A7B6C7A5-465A-4E5F-B5EB-303C13CE7544}" dt="2025-06-12T08:45:22.097" v="116" actId="207"/>
          <ac:spMkLst>
            <pc:docMk/>
            <pc:sldMk cId="2440793967" sldId="633"/>
            <ac:spMk id="108" creationId="{C2985BBA-1E70-0B4C-9B25-A2BF0773E133}"/>
          </ac:spMkLst>
        </pc:spChg>
        <pc:spChg chg="mod">
          <ac:chgData name="Zanzuri, Refael" userId="27aa3ce8-9081-495f-9852-2eae5fd6455e" providerId="ADAL" clId="{A7B6C7A5-465A-4E5F-B5EB-303C13CE7544}" dt="2025-06-22T19:47:18.440" v="9832" actId="14100"/>
          <ac:spMkLst>
            <pc:docMk/>
            <pc:sldMk cId="2440793967" sldId="633"/>
            <ac:spMk id="110" creationId="{6B5EEC19-FF79-7B75-E708-9EC680415BEF}"/>
          </ac:spMkLst>
        </pc:spChg>
        <pc:spChg chg="mod">
          <ac:chgData name="Zanzuri, Refael" userId="27aa3ce8-9081-495f-9852-2eae5fd6455e" providerId="ADAL" clId="{A7B6C7A5-465A-4E5F-B5EB-303C13CE7544}" dt="2025-06-12T08:45:22.097" v="116" actId="207"/>
          <ac:spMkLst>
            <pc:docMk/>
            <pc:sldMk cId="2440793967" sldId="633"/>
            <ac:spMk id="111" creationId="{B7F0E2BB-F709-F11B-427D-8A00996D628F}"/>
          </ac:spMkLst>
        </pc:spChg>
        <pc:spChg chg="del mod">
          <ac:chgData name="Zanzuri, Refael" userId="27aa3ce8-9081-495f-9852-2eae5fd6455e" providerId="ADAL" clId="{A7B6C7A5-465A-4E5F-B5EB-303C13CE7544}" dt="2025-06-22T19:46:39.974" v="9826" actId="478"/>
          <ac:spMkLst>
            <pc:docMk/>
            <pc:sldMk cId="2440793967" sldId="633"/>
            <ac:spMk id="114" creationId="{B1F4CA68-5BF8-E900-F9ED-1E0A0BE63C0E}"/>
          </ac:spMkLst>
        </pc:spChg>
        <pc:spChg chg="del">
          <ac:chgData name="Zanzuri, Refael" userId="27aa3ce8-9081-495f-9852-2eae5fd6455e" providerId="ADAL" clId="{A7B6C7A5-465A-4E5F-B5EB-303C13CE7544}" dt="2025-06-22T19:46:44.984" v="9827" actId="478"/>
          <ac:spMkLst>
            <pc:docMk/>
            <pc:sldMk cId="2440793967" sldId="633"/>
            <ac:spMk id="118" creationId="{ED042187-5335-8849-C584-A7CF39C89897}"/>
          </ac:spMkLst>
        </pc:spChg>
        <pc:spChg chg="del">
          <ac:chgData name="Zanzuri, Refael" userId="27aa3ce8-9081-495f-9852-2eae5fd6455e" providerId="ADAL" clId="{A7B6C7A5-465A-4E5F-B5EB-303C13CE7544}" dt="2025-06-22T19:46:31.768" v="9824" actId="478"/>
          <ac:spMkLst>
            <pc:docMk/>
            <pc:sldMk cId="2440793967" sldId="633"/>
            <ac:spMk id="119" creationId="{FEF85934-FD86-C616-B8B1-86D09DC19B2F}"/>
          </ac:spMkLst>
        </pc:spChg>
        <pc:spChg chg="mod">
          <ac:chgData name="Zanzuri, Refael" userId="27aa3ce8-9081-495f-9852-2eae5fd6455e" providerId="ADAL" clId="{A7B6C7A5-465A-4E5F-B5EB-303C13CE7544}" dt="2025-06-22T19:49:02.574" v="9896" actId="1076"/>
          <ac:spMkLst>
            <pc:docMk/>
            <pc:sldMk cId="2440793967" sldId="633"/>
            <ac:spMk id="125" creationId="{D9D99F3A-54CB-B4B6-DEF4-396737A9D083}"/>
          </ac:spMkLst>
        </pc:spChg>
        <pc:spChg chg="mod">
          <ac:chgData name="Zanzuri, Refael" userId="27aa3ce8-9081-495f-9852-2eae5fd6455e" providerId="ADAL" clId="{A7B6C7A5-465A-4E5F-B5EB-303C13CE7544}" dt="2025-06-22T19:48:56.040" v="9895" actId="1076"/>
          <ac:spMkLst>
            <pc:docMk/>
            <pc:sldMk cId="2440793967" sldId="633"/>
            <ac:spMk id="126" creationId="{C041A5C6-C72B-6F99-2EC7-7B2CFB55F72F}"/>
          </ac:spMkLst>
        </pc:spChg>
        <pc:spChg chg="mod">
          <ac:chgData name="Zanzuri, Refael" userId="27aa3ce8-9081-495f-9852-2eae5fd6455e" providerId="ADAL" clId="{A7B6C7A5-465A-4E5F-B5EB-303C13CE7544}" dt="2025-06-22T19:48:44.922" v="9894" actId="1038"/>
          <ac:spMkLst>
            <pc:docMk/>
            <pc:sldMk cId="2440793967" sldId="633"/>
            <ac:spMk id="1101" creationId="{3D50A2C5-9248-E525-B320-8C6AE514BE67}"/>
          </ac:spMkLst>
        </pc:spChg>
        <pc:grpChg chg="mod">
          <ac:chgData name="Zanzuri, Refael" userId="27aa3ce8-9081-495f-9852-2eae5fd6455e" providerId="ADAL" clId="{A7B6C7A5-465A-4E5F-B5EB-303C13CE7544}" dt="2025-06-22T19:49:02.574" v="9896" actId="1076"/>
          <ac:grpSpMkLst>
            <pc:docMk/>
            <pc:sldMk cId="2440793967" sldId="633"/>
            <ac:grpSpMk id="1042" creationId="{B5E0D40D-21DD-C3F5-74CC-289C45972DC7}"/>
          </ac:grpSpMkLst>
        </pc:grpChg>
        <pc:grpChg chg="mod">
          <ac:chgData name="Zanzuri, Refael" userId="27aa3ce8-9081-495f-9852-2eae5fd6455e" providerId="ADAL" clId="{A7B6C7A5-465A-4E5F-B5EB-303C13CE7544}" dt="2025-06-22T19:48:56.040" v="9895" actId="1076"/>
          <ac:grpSpMkLst>
            <pc:docMk/>
            <pc:sldMk cId="2440793967" sldId="633"/>
            <ac:grpSpMk id="1043" creationId="{A8434ED3-2566-F2F5-CCC3-BEAE93D275CD}"/>
          </ac:grpSpMkLst>
        </pc:grpChg>
        <pc:grpChg chg="mod">
          <ac:chgData name="Zanzuri, Refael" userId="27aa3ce8-9081-495f-9852-2eae5fd6455e" providerId="ADAL" clId="{A7B6C7A5-465A-4E5F-B5EB-303C13CE7544}" dt="2025-06-22T19:48:16.016" v="9863" actId="1035"/>
          <ac:grpSpMkLst>
            <pc:docMk/>
            <pc:sldMk cId="2440793967" sldId="633"/>
            <ac:grpSpMk id="1053" creationId="{1DFAF874-D1CA-C376-0CBE-100DCF89AE09}"/>
          </ac:grpSpMkLst>
        </pc:grpChg>
        <pc:grpChg chg="mod">
          <ac:chgData name="Zanzuri, Refael" userId="27aa3ce8-9081-495f-9852-2eae5fd6455e" providerId="ADAL" clId="{A7B6C7A5-465A-4E5F-B5EB-303C13CE7544}" dt="2025-06-22T20:01:03.042" v="10927" actId="1038"/>
          <ac:grpSpMkLst>
            <pc:docMk/>
            <pc:sldMk cId="2440793967" sldId="633"/>
            <ac:grpSpMk id="1054" creationId="{F398CC11-00ED-DA7A-9A51-6829C0D695A0}"/>
          </ac:grpSpMkLst>
        </pc:grpChg>
        <pc:grpChg chg="mod">
          <ac:chgData name="Zanzuri, Refael" userId="27aa3ce8-9081-495f-9852-2eae5fd6455e" providerId="ADAL" clId="{A7B6C7A5-465A-4E5F-B5EB-303C13CE7544}" dt="2025-06-22T19:48:31.571" v="9873" actId="1076"/>
          <ac:grpSpMkLst>
            <pc:docMk/>
            <pc:sldMk cId="2440793967" sldId="633"/>
            <ac:grpSpMk id="1098" creationId="{42AB43CE-46E0-9DDA-8EFD-6226F238AECE}"/>
          </ac:grpSpMkLst>
        </pc:grpChg>
        <pc:grpChg chg="mod">
          <ac:chgData name="Zanzuri, Refael" userId="27aa3ce8-9081-495f-9852-2eae5fd6455e" providerId="ADAL" clId="{A7B6C7A5-465A-4E5F-B5EB-303C13CE7544}" dt="2025-06-22T19:48:44.922" v="9894" actId="1038"/>
          <ac:grpSpMkLst>
            <pc:docMk/>
            <pc:sldMk cId="2440793967" sldId="633"/>
            <ac:grpSpMk id="1111" creationId="{4FB30F7B-7B31-4A44-832E-DF9CBB6ABF1B}"/>
          </ac:grpSpMkLst>
        </pc:grpChg>
        <pc:grpChg chg="mod">
          <ac:chgData name="Zanzuri, Refael" userId="27aa3ce8-9081-495f-9852-2eae5fd6455e" providerId="ADAL" clId="{A7B6C7A5-465A-4E5F-B5EB-303C13CE7544}" dt="2025-06-22T19:47:02.336" v="9831" actId="14100"/>
          <ac:grpSpMkLst>
            <pc:docMk/>
            <pc:sldMk cId="2440793967" sldId="633"/>
            <ac:grpSpMk id="1122" creationId="{1209137F-BFF4-31C4-2B60-8B8049AE26E5}"/>
          </ac:grpSpMkLst>
        </pc:grpChg>
        <pc:picChg chg="mod">
          <ac:chgData name="Zanzuri, Refael" userId="27aa3ce8-9081-495f-9852-2eae5fd6455e" providerId="ADAL" clId="{A7B6C7A5-465A-4E5F-B5EB-303C13CE7544}" dt="2025-06-22T19:48:56.040" v="9895" actId="1076"/>
          <ac:picMkLst>
            <pc:docMk/>
            <pc:sldMk cId="2440793967" sldId="633"/>
            <ac:picMk id="1034" creationId="{EE207D8C-84C6-6895-E44E-35938FB248DF}"/>
          </ac:picMkLst>
        </pc:picChg>
        <pc:picChg chg="mod">
          <ac:chgData name="Zanzuri, Refael" userId="27aa3ce8-9081-495f-9852-2eae5fd6455e" providerId="ADAL" clId="{A7B6C7A5-465A-4E5F-B5EB-303C13CE7544}" dt="2025-06-22T19:49:02.574" v="9896" actId="1076"/>
          <ac:picMkLst>
            <pc:docMk/>
            <pc:sldMk cId="2440793967" sldId="633"/>
            <ac:picMk id="1036" creationId="{0106EE68-025F-81B5-FB0C-113484BB0284}"/>
          </ac:picMkLst>
        </pc:picChg>
        <pc:picChg chg="mod">
          <ac:chgData name="Zanzuri, Refael" userId="27aa3ce8-9081-495f-9852-2eae5fd6455e" providerId="ADAL" clId="{A7B6C7A5-465A-4E5F-B5EB-303C13CE7544}" dt="2025-06-22T19:48:44.922" v="9894" actId="1038"/>
          <ac:picMkLst>
            <pc:docMk/>
            <pc:sldMk cId="2440793967" sldId="633"/>
            <ac:picMk id="1097" creationId="{2AFAFE06-A432-4372-A1F5-F5E412CE571F}"/>
          </ac:picMkLst>
        </pc:picChg>
        <pc:picChg chg="mod">
          <ac:chgData name="Zanzuri, Refael" userId="27aa3ce8-9081-495f-9852-2eae5fd6455e" providerId="ADAL" clId="{A7B6C7A5-465A-4E5F-B5EB-303C13CE7544}" dt="2025-06-22T19:39:08.014" v="9679" actId="166"/>
          <ac:picMkLst>
            <pc:docMk/>
            <pc:sldMk cId="2440793967" sldId="633"/>
            <ac:picMk id="1110" creationId="{45967765-46E0-1838-403A-226686BD92C3}"/>
          </ac:picMkLst>
        </pc:picChg>
        <pc:cxnChg chg="mod">
          <ac:chgData name="Zanzuri, Refael" userId="27aa3ce8-9081-495f-9852-2eae5fd6455e" providerId="ADAL" clId="{A7B6C7A5-465A-4E5F-B5EB-303C13CE7544}" dt="2025-06-22T19:43:26.637" v="9785" actId="1035"/>
          <ac:cxnSpMkLst>
            <pc:docMk/>
            <pc:sldMk cId="2440793967" sldId="633"/>
            <ac:cxnSpMk id="45" creationId="{6B83AB0A-3513-8D0D-DCF9-CC140519FEFA}"/>
          </ac:cxnSpMkLst>
        </pc:cxnChg>
        <pc:cxnChg chg="mod">
          <ac:chgData name="Zanzuri, Refael" userId="27aa3ce8-9081-495f-9852-2eae5fd6455e" providerId="ADAL" clId="{A7B6C7A5-465A-4E5F-B5EB-303C13CE7544}" dt="2025-06-22T19:43:26.637" v="9785" actId="1035"/>
          <ac:cxnSpMkLst>
            <pc:docMk/>
            <pc:sldMk cId="2440793967" sldId="633"/>
            <ac:cxnSpMk id="61" creationId="{2FBFB658-F0FE-E442-D3F7-044D0FED24E1}"/>
          </ac:cxnSpMkLst>
        </pc:cxnChg>
        <pc:cxnChg chg="mod">
          <ac:chgData name="Zanzuri, Refael" userId="27aa3ce8-9081-495f-9852-2eae5fd6455e" providerId="ADAL" clId="{A7B6C7A5-465A-4E5F-B5EB-303C13CE7544}" dt="2025-06-22T19:43:26.637" v="9785" actId="1035"/>
          <ac:cxnSpMkLst>
            <pc:docMk/>
            <pc:sldMk cId="2440793967" sldId="633"/>
            <ac:cxnSpMk id="63" creationId="{3D369CCA-CB16-1665-ADB8-38C107EAADF9}"/>
          </ac:cxnSpMkLst>
        </pc:cxnChg>
        <pc:cxnChg chg="del mod">
          <ac:chgData name="Zanzuri, Refael" userId="27aa3ce8-9081-495f-9852-2eae5fd6455e" providerId="ADAL" clId="{A7B6C7A5-465A-4E5F-B5EB-303C13CE7544}" dt="2025-06-22T19:46:36.026" v="9825" actId="478"/>
          <ac:cxnSpMkLst>
            <pc:docMk/>
            <pc:sldMk cId="2440793967" sldId="633"/>
            <ac:cxnSpMk id="115" creationId="{8F3894BF-8E4F-245E-09D0-34D4D7159085}"/>
          </ac:cxnSpMkLst>
        </pc:cxnChg>
        <pc:cxnChg chg="del mod">
          <ac:chgData name="Zanzuri, Refael" userId="27aa3ce8-9081-495f-9852-2eae5fd6455e" providerId="ADAL" clId="{A7B6C7A5-465A-4E5F-B5EB-303C13CE7544}" dt="2025-06-22T19:46:53.914" v="9829" actId="478"/>
          <ac:cxnSpMkLst>
            <pc:docMk/>
            <pc:sldMk cId="2440793967" sldId="633"/>
            <ac:cxnSpMk id="116" creationId="{0AF9DBC0-9C50-8CB3-AB5A-B597494960DF}"/>
          </ac:cxnSpMkLst>
        </pc:cxnChg>
        <pc:cxnChg chg="del mod">
          <ac:chgData name="Zanzuri, Refael" userId="27aa3ce8-9081-495f-9852-2eae5fd6455e" providerId="ADAL" clId="{A7B6C7A5-465A-4E5F-B5EB-303C13CE7544}" dt="2025-06-22T19:46:49.261" v="9828" actId="478"/>
          <ac:cxnSpMkLst>
            <pc:docMk/>
            <pc:sldMk cId="2440793967" sldId="633"/>
            <ac:cxnSpMk id="117" creationId="{49258060-05F6-E0A4-9616-BC9293F6BC01}"/>
          </ac:cxnSpMkLst>
        </pc:cxnChg>
        <pc:cxnChg chg="mod">
          <ac:chgData name="Zanzuri, Refael" userId="27aa3ce8-9081-495f-9852-2eae5fd6455e" providerId="ADAL" clId="{A7B6C7A5-465A-4E5F-B5EB-303C13CE7544}" dt="2025-06-22T19:47:02.336" v="9831" actId="14100"/>
          <ac:cxnSpMkLst>
            <pc:docMk/>
            <pc:sldMk cId="2440793967" sldId="633"/>
            <ac:cxnSpMk id="1027" creationId="{D8C6FF4B-3B90-BD10-9FFE-2DD47367B8C6}"/>
          </ac:cxnSpMkLst>
        </pc:cxnChg>
        <pc:cxnChg chg="mod">
          <ac:chgData name="Zanzuri, Refael" userId="27aa3ce8-9081-495f-9852-2eae5fd6455e" providerId="ADAL" clId="{A7B6C7A5-465A-4E5F-B5EB-303C13CE7544}" dt="2025-06-22T20:01:03.042" v="10927" actId="1038"/>
          <ac:cxnSpMkLst>
            <pc:docMk/>
            <pc:sldMk cId="2440793967" sldId="633"/>
            <ac:cxnSpMk id="1039" creationId="{21527BF1-A179-816F-D3F6-781A9A19281A}"/>
          </ac:cxnSpMkLst>
        </pc:cxnChg>
        <pc:cxnChg chg="mod">
          <ac:chgData name="Zanzuri, Refael" userId="27aa3ce8-9081-495f-9852-2eae5fd6455e" providerId="ADAL" clId="{A7B6C7A5-465A-4E5F-B5EB-303C13CE7544}" dt="2025-06-22T20:01:03.042" v="10927" actId="1038"/>
          <ac:cxnSpMkLst>
            <pc:docMk/>
            <pc:sldMk cId="2440793967" sldId="633"/>
            <ac:cxnSpMk id="1080" creationId="{53E6721B-924A-D8AA-B3EB-CEC4ADB8A642}"/>
          </ac:cxnSpMkLst>
        </pc:cxnChg>
        <pc:cxnChg chg="mod">
          <ac:chgData name="Zanzuri, Refael" userId="27aa3ce8-9081-495f-9852-2eae5fd6455e" providerId="ADAL" clId="{A7B6C7A5-465A-4E5F-B5EB-303C13CE7544}" dt="2025-06-22T19:48:16.016" v="9863" actId="1035"/>
          <ac:cxnSpMkLst>
            <pc:docMk/>
            <pc:sldMk cId="2440793967" sldId="633"/>
            <ac:cxnSpMk id="1092" creationId="{B4D49934-C486-1D20-AC58-1597149DA449}"/>
          </ac:cxnSpMkLst>
        </pc:cxnChg>
        <pc:cxnChg chg="ord">
          <ac:chgData name="Zanzuri, Refael" userId="27aa3ce8-9081-495f-9852-2eae5fd6455e" providerId="ADAL" clId="{A7B6C7A5-465A-4E5F-B5EB-303C13CE7544}" dt="2025-06-22T19:39:14.893" v="9680" actId="166"/>
          <ac:cxnSpMkLst>
            <pc:docMk/>
            <pc:sldMk cId="2440793967" sldId="633"/>
            <ac:cxnSpMk id="1107" creationId="{9326556B-2F3C-B7E5-4F44-2C260D5EE84C}"/>
          </ac:cxnSpMkLst>
        </pc:cxnChg>
        <pc:cxnChg chg="mod">
          <ac:chgData name="Zanzuri, Refael" userId="27aa3ce8-9081-495f-9852-2eae5fd6455e" providerId="ADAL" clId="{A7B6C7A5-465A-4E5F-B5EB-303C13CE7544}" dt="2025-06-22T19:48:31.571" v="9873" actId="1076"/>
          <ac:cxnSpMkLst>
            <pc:docMk/>
            <pc:sldMk cId="2440793967" sldId="633"/>
            <ac:cxnSpMk id="1119" creationId="{0DB7DCDF-55C0-E2E2-794C-C6252671F92E}"/>
          </ac:cxnSpMkLst>
        </pc:cxnChg>
      </pc:sldChg>
      <pc:sldChg chg="addSp delSp modSp mod modAnim modNotesTx">
        <pc:chgData name="Zanzuri, Refael" userId="27aa3ce8-9081-495f-9852-2eae5fd6455e" providerId="ADAL" clId="{A7B6C7A5-465A-4E5F-B5EB-303C13CE7544}" dt="2025-06-22T20:13:35.748" v="11604" actId="1037"/>
        <pc:sldMkLst>
          <pc:docMk/>
          <pc:sldMk cId="1342203641" sldId="634"/>
        </pc:sldMkLst>
        <pc:spChg chg="add del mod">
          <ac:chgData name="Zanzuri, Refael" userId="27aa3ce8-9081-495f-9852-2eae5fd6455e" providerId="ADAL" clId="{A7B6C7A5-465A-4E5F-B5EB-303C13CE7544}" dt="2025-06-22T20:03:36.490" v="10977" actId="478"/>
          <ac:spMkLst>
            <pc:docMk/>
            <pc:sldMk cId="1342203641" sldId="634"/>
            <ac:spMk id="2" creationId="{D6DCBFE9-207A-6D19-D6A1-E16A8523D0B7}"/>
          </ac:spMkLst>
        </pc:spChg>
        <pc:spChg chg="mod topLvl">
          <ac:chgData name="Zanzuri, Refael" userId="27aa3ce8-9081-495f-9852-2eae5fd6455e" providerId="ADAL" clId="{A7B6C7A5-465A-4E5F-B5EB-303C13CE7544}" dt="2025-06-12T08:54:57.045" v="139" actId="255"/>
          <ac:spMkLst>
            <pc:docMk/>
            <pc:sldMk cId="1342203641" sldId="634"/>
            <ac:spMk id="3" creationId="{16F8A7BC-52D6-AEEF-ABB7-DB95D9108F2F}"/>
          </ac:spMkLst>
        </pc:spChg>
        <pc:spChg chg="add mod topLvl">
          <ac:chgData name="Zanzuri, Refael" userId="27aa3ce8-9081-495f-9852-2eae5fd6455e" providerId="ADAL" clId="{A7B6C7A5-465A-4E5F-B5EB-303C13CE7544}" dt="2025-06-12T10:02:12.912" v="933" actId="1035"/>
          <ac:spMkLst>
            <pc:docMk/>
            <pc:sldMk cId="1342203641" sldId="634"/>
            <ac:spMk id="42" creationId="{B2F35D67-4424-C08E-DF64-79047FC5DC7C}"/>
          </ac:spMkLst>
        </pc:spChg>
        <pc:spChg chg="add mod topLvl">
          <ac:chgData name="Zanzuri, Refael" userId="27aa3ce8-9081-495f-9852-2eae5fd6455e" providerId="ADAL" clId="{A7B6C7A5-465A-4E5F-B5EB-303C13CE7544}" dt="2025-06-12T09:24:06.764" v="902" actId="14100"/>
          <ac:spMkLst>
            <pc:docMk/>
            <pc:sldMk cId="1342203641" sldId="634"/>
            <ac:spMk id="43" creationId="{1EAB8940-22D6-62F4-D9C1-8B69752B5859}"/>
          </ac:spMkLst>
        </pc:spChg>
        <pc:spChg chg="add del mod">
          <ac:chgData name="Zanzuri, Refael" userId="27aa3ce8-9081-495f-9852-2eae5fd6455e" providerId="ADAL" clId="{A7B6C7A5-465A-4E5F-B5EB-303C13CE7544}" dt="2025-06-12T09:24:06.764" v="902" actId="14100"/>
          <ac:spMkLst>
            <pc:docMk/>
            <pc:sldMk cId="1342203641" sldId="634"/>
            <ac:spMk id="46" creationId="{C7C1AA25-9595-8FD5-ED35-A24CC09CA007}"/>
          </ac:spMkLst>
        </pc:spChg>
        <pc:spChg chg="mod">
          <ac:chgData name="Zanzuri, Refael" userId="27aa3ce8-9081-495f-9852-2eae5fd6455e" providerId="ADAL" clId="{A7B6C7A5-465A-4E5F-B5EB-303C13CE7544}" dt="2025-06-12T10:02:05.956" v="929" actId="1035"/>
          <ac:spMkLst>
            <pc:docMk/>
            <pc:sldMk cId="1342203641" sldId="634"/>
            <ac:spMk id="48" creationId="{DF8B8896-8F34-B7A5-A16B-A427A68F86EB}"/>
          </ac:spMkLst>
        </pc:spChg>
        <pc:spChg chg="add mod topLvl">
          <ac:chgData name="Zanzuri, Refael" userId="27aa3ce8-9081-495f-9852-2eae5fd6455e" providerId="ADAL" clId="{A7B6C7A5-465A-4E5F-B5EB-303C13CE7544}" dt="2025-06-12T10:02:19.632" v="937" actId="1035"/>
          <ac:spMkLst>
            <pc:docMk/>
            <pc:sldMk cId="1342203641" sldId="634"/>
            <ac:spMk id="53" creationId="{B6431CBE-EA29-9EB9-847F-5918AAC4F496}"/>
          </ac:spMkLst>
        </pc:spChg>
        <pc:spChg chg="mod">
          <ac:chgData name="Zanzuri, Refael" userId="27aa3ce8-9081-495f-9852-2eae5fd6455e" providerId="ADAL" clId="{A7B6C7A5-465A-4E5F-B5EB-303C13CE7544}" dt="2025-06-12T10:02:16.688" v="935" actId="1035"/>
          <ac:spMkLst>
            <pc:docMk/>
            <pc:sldMk cId="1342203641" sldId="634"/>
            <ac:spMk id="54" creationId="{37FF3F28-8864-303A-2170-87E9F9CA6C6D}"/>
          </ac:spMkLst>
        </pc:spChg>
        <pc:spChg chg="mod">
          <ac:chgData name="Zanzuri, Refael" userId="27aa3ce8-9081-495f-9852-2eae5fd6455e" providerId="ADAL" clId="{A7B6C7A5-465A-4E5F-B5EB-303C13CE7544}" dt="2025-06-12T09:14:54.132" v="751" actId="368"/>
          <ac:spMkLst>
            <pc:docMk/>
            <pc:sldMk cId="1342203641" sldId="634"/>
            <ac:spMk id="2061" creationId="{DEE3AEE9-0A43-C1EA-19C1-EC1E82F7CCA1}"/>
          </ac:spMkLst>
        </pc:spChg>
        <pc:spChg chg="mod">
          <ac:chgData name="Zanzuri, Refael" userId="27aa3ce8-9081-495f-9852-2eae5fd6455e" providerId="ADAL" clId="{A7B6C7A5-465A-4E5F-B5EB-303C13CE7544}" dt="2025-06-12T09:14:54.132" v="751" actId="368"/>
          <ac:spMkLst>
            <pc:docMk/>
            <pc:sldMk cId="1342203641" sldId="634"/>
            <ac:spMk id="2062" creationId="{D6DC21F4-1D98-D567-0685-DD1BD5218D87}"/>
          </ac:spMkLst>
        </pc:spChg>
        <pc:spChg chg="mod">
          <ac:chgData name="Zanzuri, Refael" userId="27aa3ce8-9081-495f-9852-2eae5fd6455e" providerId="ADAL" clId="{A7B6C7A5-465A-4E5F-B5EB-303C13CE7544}" dt="2025-06-12T08:53:51.083" v="120"/>
          <ac:spMkLst>
            <pc:docMk/>
            <pc:sldMk cId="1342203641" sldId="634"/>
            <ac:spMk id="2064" creationId="{A43F881D-D709-4700-C30D-3BC0FD29E34D}"/>
          </ac:spMkLst>
        </pc:spChg>
        <pc:spChg chg="mod">
          <ac:chgData name="Zanzuri, Refael" userId="27aa3ce8-9081-495f-9852-2eae5fd6455e" providerId="ADAL" clId="{A7B6C7A5-465A-4E5F-B5EB-303C13CE7544}" dt="2025-06-12T08:53:51.083" v="120"/>
          <ac:spMkLst>
            <pc:docMk/>
            <pc:sldMk cId="1342203641" sldId="634"/>
            <ac:spMk id="2070" creationId="{EAD5E0F1-FBBB-8112-980A-0B4FA9BBD579}"/>
          </ac:spMkLst>
        </pc:spChg>
        <pc:spChg chg="mod">
          <ac:chgData name="Zanzuri, Refael" userId="27aa3ce8-9081-495f-9852-2eae5fd6455e" providerId="ADAL" clId="{A7B6C7A5-465A-4E5F-B5EB-303C13CE7544}" dt="2025-06-12T08:53:51.083" v="120"/>
          <ac:spMkLst>
            <pc:docMk/>
            <pc:sldMk cId="1342203641" sldId="634"/>
            <ac:spMk id="2075" creationId="{D39A5D3E-9995-BFC7-D4AF-D3485373A52E}"/>
          </ac:spMkLst>
        </pc:spChg>
        <pc:spChg chg="mod">
          <ac:chgData name="Zanzuri, Refael" userId="27aa3ce8-9081-495f-9852-2eae5fd6455e" providerId="ADAL" clId="{A7B6C7A5-465A-4E5F-B5EB-303C13CE7544}" dt="2025-06-12T09:14:54.132" v="751" actId="368"/>
          <ac:spMkLst>
            <pc:docMk/>
            <pc:sldMk cId="1342203641" sldId="634"/>
            <ac:spMk id="2086" creationId="{A4DB84DF-BC89-7BC7-D5F2-91AA5DB81123}"/>
          </ac:spMkLst>
        </pc:spChg>
        <pc:spChg chg="mod">
          <ac:chgData name="Zanzuri, Refael" userId="27aa3ce8-9081-495f-9852-2eae5fd6455e" providerId="ADAL" clId="{A7B6C7A5-465A-4E5F-B5EB-303C13CE7544}" dt="2025-06-12T09:14:54.132" v="751" actId="368"/>
          <ac:spMkLst>
            <pc:docMk/>
            <pc:sldMk cId="1342203641" sldId="634"/>
            <ac:spMk id="2087" creationId="{33CFE601-1DA7-6227-1721-AC80EBF4BBF2}"/>
          </ac:spMkLst>
        </pc:spChg>
        <pc:spChg chg="mod">
          <ac:chgData name="Zanzuri, Refael" userId="27aa3ce8-9081-495f-9852-2eae5fd6455e" providerId="ADAL" clId="{A7B6C7A5-465A-4E5F-B5EB-303C13CE7544}" dt="2025-06-12T08:53:51.083" v="120"/>
          <ac:spMkLst>
            <pc:docMk/>
            <pc:sldMk cId="1342203641" sldId="634"/>
            <ac:spMk id="2090" creationId="{A4001AA8-615D-DCF0-5098-B1523F3F6E23}"/>
          </ac:spMkLst>
        </pc:spChg>
        <pc:spChg chg="mod">
          <ac:chgData name="Zanzuri, Refael" userId="27aa3ce8-9081-495f-9852-2eae5fd6455e" providerId="ADAL" clId="{A7B6C7A5-465A-4E5F-B5EB-303C13CE7544}" dt="2025-06-12T08:59:33.745" v="343" actId="1035"/>
          <ac:spMkLst>
            <pc:docMk/>
            <pc:sldMk cId="1342203641" sldId="634"/>
            <ac:spMk id="2097" creationId="{0CC6087C-C358-5F54-8805-777E053BAED5}"/>
          </ac:spMkLst>
        </pc:spChg>
        <pc:spChg chg="mod">
          <ac:chgData name="Zanzuri, Refael" userId="27aa3ce8-9081-495f-9852-2eae5fd6455e" providerId="ADAL" clId="{A7B6C7A5-465A-4E5F-B5EB-303C13CE7544}" dt="2025-06-12T09:09:17.618" v="695" actId="1076"/>
          <ac:spMkLst>
            <pc:docMk/>
            <pc:sldMk cId="1342203641" sldId="634"/>
            <ac:spMk id="2098" creationId="{A534274E-EF23-42D9-08E4-89D4BD51AF47}"/>
          </ac:spMkLst>
        </pc:spChg>
        <pc:spChg chg="add mod">
          <ac:chgData name="Zanzuri, Refael" userId="27aa3ce8-9081-495f-9852-2eae5fd6455e" providerId="ADAL" clId="{A7B6C7A5-465A-4E5F-B5EB-303C13CE7544}" dt="2025-06-12T08:53:51.083" v="120"/>
          <ac:spMkLst>
            <pc:docMk/>
            <pc:sldMk cId="1342203641" sldId="634"/>
            <ac:spMk id="2099" creationId="{03205457-0049-80A8-5DD8-1A46B40C9752}"/>
          </ac:spMkLst>
        </pc:spChg>
        <pc:spChg chg="mod">
          <ac:chgData name="Zanzuri, Refael" userId="27aa3ce8-9081-495f-9852-2eae5fd6455e" providerId="ADAL" clId="{A7B6C7A5-465A-4E5F-B5EB-303C13CE7544}" dt="2025-06-12T10:01:30.498" v="925" actId="6549"/>
          <ac:spMkLst>
            <pc:docMk/>
            <pc:sldMk cId="1342203641" sldId="634"/>
            <ac:spMk id="2100" creationId="{1369F0A4-EBCF-D7CC-C14A-D23869C74620}"/>
          </ac:spMkLst>
        </pc:spChg>
        <pc:spChg chg="add mod">
          <ac:chgData name="Zanzuri, Refael" userId="27aa3ce8-9081-495f-9852-2eae5fd6455e" providerId="ADAL" clId="{A7B6C7A5-465A-4E5F-B5EB-303C13CE7544}" dt="2025-06-12T09:05:24.037" v="574" actId="1076"/>
          <ac:spMkLst>
            <pc:docMk/>
            <pc:sldMk cId="1342203641" sldId="634"/>
            <ac:spMk id="2101" creationId="{5F19F722-5141-A39C-CE8C-26A898169AA7}"/>
          </ac:spMkLst>
        </pc:spChg>
        <pc:spChg chg="add del mod">
          <ac:chgData name="Zanzuri, Refael" userId="27aa3ce8-9081-495f-9852-2eae5fd6455e" providerId="ADAL" clId="{A7B6C7A5-465A-4E5F-B5EB-303C13CE7544}" dt="2025-06-12T09:14:54.132" v="751" actId="368"/>
          <ac:spMkLst>
            <pc:docMk/>
            <pc:sldMk cId="1342203641" sldId="634"/>
            <ac:spMk id="2102" creationId="{1D1B9BA9-BBB8-973F-1272-D3C3372CB9A7}"/>
          </ac:spMkLst>
        </pc:spChg>
        <pc:spChg chg="mod">
          <ac:chgData name="Zanzuri, Refael" userId="27aa3ce8-9081-495f-9852-2eae5fd6455e" providerId="ADAL" clId="{A7B6C7A5-465A-4E5F-B5EB-303C13CE7544}" dt="2025-06-12T09:02:52.225" v="491" actId="1036"/>
          <ac:spMkLst>
            <pc:docMk/>
            <pc:sldMk cId="1342203641" sldId="634"/>
            <ac:spMk id="2103" creationId="{0B689AFD-4671-7144-6BE9-9274C433A829}"/>
          </ac:spMkLst>
        </pc:spChg>
        <pc:spChg chg="mod">
          <ac:chgData name="Zanzuri, Refael" userId="27aa3ce8-9081-495f-9852-2eae5fd6455e" providerId="ADAL" clId="{A7B6C7A5-465A-4E5F-B5EB-303C13CE7544}" dt="2025-06-12T08:59:33.745" v="343" actId="1035"/>
          <ac:spMkLst>
            <pc:docMk/>
            <pc:sldMk cId="1342203641" sldId="634"/>
            <ac:spMk id="2104" creationId="{17B2FF6E-4C64-B7CC-A19C-5D9CEAFF566A}"/>
          </ac:spMkLst>
        </pc:spChg>
        <pc:spChg chg="mod">
          <ac:chgData name="Zanzuri, Refael" userId="27aa3ce8-9081-495f-9852-2eae5fd6455e" providerId="ADAL" clId="{A7B6C7A5-465A-4E5F-B5EB-303C13CE7544}" dt="2025-06-12T09:05:37.702" v="576" actId="1035"/>
          <ac:spMkLst>
            <pc:docMk/>
            <pc:sldMk cId="1342203641" sldId="634"/>
            <ac:spMk id="2105" creationId="{51103A98-F0A3-B062-AA07-E90B5C5CCDD9}"/>
          </ac:spMkLst>
        </pc:spChg>
        <pc:spChg chg="add mod">
          <ac:chgData name="Zanzuri, Refael" userId="27aa3ce8-9081-495f-9852-2eae5fd6455e" providerId="ADAL" clId="{A7B6C7A5-465A-4E5F-B5EB-303C13CE7544}" dt="2025-06-12T09:09:17.618" v="695" actId="1076"/>
          <ac:spMkLst>
            <pc:docMk/>
            <pc:sldMk cId="1342203641" sldId="634"/>
            <ac:spMk id="2106" creationId="{73233C7D-A11E-2487-1671-C50C0372C1C3}"/>
          </ac:spMkLst>
        </pc:spChg>
        <pc:spChg chg="mod">
          <ac:chgData name="Zanzuri, Refael" userId="27aa3ce8-9081-495f-9852-2eae5fd6455e" providerId="ADAL" clId="{A7B6C7A5-465A-4E5F-B5EB-303C13CE7544}" dt="2025-06-12T08:54:03.350" v="122" actId="1076"/>
          <ac:spMkLst>
            <pc:docMk/>
            <pc:sldMk cId="1342203641" sldId="634"/>
            <ac:spMk id="2107" creationId="{F16E3C12-0210-B0AE-D3B9-E6FD1B2A8D66}"/>
          </ac:spMkLst>
        </pc:spChg>
        <pc:spChg chg="mod">
          <ac:chgData name="Zanzuri, Refael" userId="27aa3ce8-9081-495f-9852-2eae5fd6455e" providerId="ADAL" clId="{A7B6C7A5-465A-4E5F-B5EB-303C13CE7544}" dt="2025-06-12T08:54:03.350" v="122" actId="1076"/>
          <ac:spMkLst>
            <pc:docMk/>
            <pc:sldMk cId="1342203641" sldId="634"/>
            <ac:spMk id="2109" creationId="{B01B68BA-492C-1ECF-1A47-2DA73BADCC95}"/>
          </ac:spMkLst>
        </pc:spChg>
        <pc:spChg chg="mod">
          <ac:chgData name="Zanzuri, Refael" userId="27aa3ce8-9081-495f-9852-2eae5fd6455e" providerId="ADAL" clId="{A7B6C7A5-465A-4E5F-B5EB-303C13CE7544}" dt="2025-06-12T09:05:24.037" v="574" actId="1076"/>
          <ac:spMkLst>
            <pc:docMk/>
            <pc:sldMk cId="1342203641" sldId="634"/>
            <ac:spMk id="2110" creationId="{B9A56B2F-608E-43B2-1E35-A19BE98CCC3D}"/>
          </ac:spMkLst>
        </pc:spChg>
        <pc:spChg chg="mod">
          <ac:chgData name="Zanzuri, Refael" userId="27aa3ce8-9081-495f-9852-2eae5fd6455e" providerId="ADAL" clId="{A7B6C7A5-465A-4E5F-B5EB-303C13CE7544}" dt="2025-06-12T09:02:52.225" v="491" actId="1036"/>
          <ac:spMkLst>
            <pc:docMk/>
            <pc:sldMk cId="1342203641" sldId="634"/>
            <ac:spMk id="2111" creationId="{C203D1EA-8763-5CF3-BFE9-268EFD5B3DAC}"/>
          </ac:spMkLst>
        </pc:spChg>
        <pc:spChg chg="add del mod">
          <ac:chgData name="Zanzuri, Refael" userId="27aa3ce8-9081-495f-9852-2eae5fd6455e" providerId="ADAL" clId="{A7B6C7A5-465A-4E5F-B5EB-303C13CE7544}" dt="2025-06-12T09:14:54.132" v="751" actId="368"/>
          <ac:spMkLst>
            <pc:docMk/>
            <pc:sldMk cId="1342203641" sldId="634"/>
            <ac:spMk id="2112" creationId="{4B85EB87-0B1B-4809-EE79-EFDD9DF788B9}"/>
          </ac:spMkLst>
        </pc:spChg>
        <pc:spChg chg="mod">
          <ac:chgData name="Zanzuri, Refael" userId="27aa3ce8-9081-495f-9852-2eae5fd6455e" providerId="ADAL" clId="{A7B6C7A5-465A-4E5F-B5EB-303C13CE7544}" dt="2025-06-12T09:05:37.702" v="576" actId="1035"/>
          <ac:spMkLst>
            <pc:docMk/>
            <pc:sldMk cId="1342203641" sldId="634"/>
            <ac:spMk id="2113" creationId="{369D8F91-7B94-C0AD-7F76-9EA88E1AFFEA}"/>
          </ac:spMkLst>
        </pc:spChg>
        <pc:spChg chg="add mod">
          <ac:chgData name="Zanzuri, Refael" userId="27aa3ce8-9081-495f-9852-2eae5fd6455e" providerId="ADAL" clId="{A7B6C7A5-465A-4E5F-B5EB-303C13CE7544}" dt="2025-06-12T08:53:51.083" v="120"/>
          <ac:spMkLst>
            <pc:docMk/>
            <pc:sldMk cId="1342203641" sldId="634"/>
            <ac:spMk id="2114" creationId="{48AECB68-94FF-DB68-9773-7B9992ED3360}"/>
          </ac:spMkLst>
        </pc:spChg>
        <pc:spChg chg="mod">
          <ac:chgData name="Zanzuri, Refael" userId="27aa3ce8-9081-495f-9852-2eae5fd6455e" providerId="ADAL" clId="{A7B6C7A5-465A-4E5F-B5EB-303C13CE7544}" dt="2025-06-12T08:58:51.655" v="189"/>
          <ac:spMkLst>
            <pc:docMk/>
            <pc:sldMk cId="1342203641" sldId="634"/>
            <ac:spMk id="2120" creationId="{4E6ABC2B-FF52-4BE4-5CAE-A05BFA5A0013}"/>
          </ac:spMkLst>
        </pc:spChg>
        <pc:spChg chg="mod">
          <ac:chgData name="Zanzuri, Refael" userId="27aa3ce8-9081-495f-9852-2eae5fd6455e" providerId="ADAL" clId="{A7B6C7A5-465A-4E5F-B5EB-303C13CE7544}" dt="2025-06-12T08:58:51.655" v="189"/>
          <ac:spMkLst>
            <pc:docMk/>
            <pc:sldMk cId="1342203641" sldId="634"/>
            <ac:spMk id="2131" creationId="{0E71B99B-ED31-E314-3C17-59DB168990B3}"/>
          </ac:spMkLst>
        </pc:spChg>
        <pc:spChg chg="mod">
          <ac:chgData name="Zanzuri, Refael" userId="27aa3ce8-9081-495f-9852-2eae5fd6455e" providerId="ADAL" clId="{A7B6C7A5-465A-4E5F-B5EB-303C13CE7544}" dt="2025-06-12T08:58:51.655" v="189"/>
          <ac:spMkLst>
            <pc:docMk/>
            <pc:sldMk cId="1342203641" sldId="634"/>
            <ac:spMk id="2132" creationId="{35FBB089-4B42-1262-44CB-6F6E7DED4AB6}"/>
          </ac:spMkLst>
        </pc:spChg>
        <pc:spChg chg="mod">
          <ac:chgData name="Zanzuri, Refael" userId="27aa3ce8-9081-495f-9852-2eae5fd6455e" providerId="ADAL" clId="{A7B6C7A5-465A-4E5F-B5EB-303C13CE7544}" dt="2025-06-12T08:58:51.655" v="189"/>
          <ac:spMkLst>
            <pc:docMk/>
            <pc:sldMk cId="1342203641" sldId="634"/>
            <ac:spMk id="2134" creationId="{EBFD2025-1802-5DC6-AF56-AB77E01A8AA4}"/>
          </ac:spMkLst>
        </pc:spChg>
        <pc:spChg chg="mod">
          <ac:chgData name="Zanzuri, Refael" userId="27aa3ce8-9081-495f-9852-2eae5fd6455e" providerId="ADAL" clId="{A7B6C7A5-465A-4E5F-B5EB-303C13CE7544}" dt="2025-06-12T08:58:51.655" v="189"/>
          <ac:spMkLst>
            <pc:docMk/>
            <pc:sldMk cId="1342203641" sldId="634"/>
            <ac:spMk id="2135" creationId="{639AB054-827B-3F98-BB25-ADB98401C441}"/>
          </ac:spMkLst>
        </pc:spChg>
        <pc:spChg chg="mod">
          <ac:chgData name="Zanzuri, Refael" userId="27aa3ce8-9081-495f-9852-2eae5fd6455e" providerId="ADAL" clId="{A7B6C7A5-465A-4E5F-B5EB-303C13CE7544}" dt="2025-06-12T08:58:51.655" v="189"/>
          <ac:spMkLst>
            <pc:docMk/>
            <pc:sldMk cId="1342203641" sldId="634"/>
            <ac:spMk id="2137" creationId="{03E34AB6-49CA-3D5D-EC9A-AB8B4C826AB2}"/>
          </ac:spMkLst>
        </pc:spChg>
        <pc:spChg chg="mod">
          <ac:chgData name="Zanzuri, Refael" userId="27aa3ce8-9081-495f-9852-2eae5fd6455e" providerId="ADAL" clId="{A7B6C7A5-465A-4E5F-B5EB-303C13CE7544}" dt="2025-06-12T08:58:51.655" v="189"/>
          <ac:spMkLst>
            <pc:docMk/>
            <pc:sldMk cId="1342203641" sldId="634"/>
            <ac:spMk id="2140" creationId="{B0D6B49B-29ED-28FC-A288-E5DFB9CCCE71}"/>
          </ac:spMkLst>
        </pc:spChg>
        <pc:spChg chg="mod">
          <ac:chgData name="Zanzuri, Refael" userId="27aa3ce8-9081-495f-9852-2eae5fd6455e" providerId="ADAL" clId="{A7B6C7A5-465A-4E5F-B5EB-303C13CE7544}" dt="2025-06-12T09:03:10.911" v="495" actId="14100"/>
          <ac:spMkLst>
            <pc:docMk/>
            <pc:sldMk cId="1342203641" sldId="634"/>
            <ac:spMk id="2146" creationId="{E4AA2163-FB76-DD14-2251-10D9AA95D1CE}"/>
          </ac:spMkLst>
        </pc:spChg>
        <pc:spChg chg="add mod">
          <ac:chgData name="Zanzuri, Refael" userId="27aa3ce8-9081-495f-9852-2eae5fd6455e" providerId="ADAL" clId="{A7B6C7A5-465A-4E5F-B5EB-303C13CE7544}" dt="2025-06-22T20:13:25.740" v="11596" actId="1037"/>
          <ac:spMkLst>
            <pc:docMk/>
            <pc:sldMk cId="1342203641" sldId="634"/>
            <ac:spMk id="2149" creationId="{4DD65964-95E3-44D5-F8CD-24B4E4C0D74B}"/>
          </ac:spMkLst>
        </pc:spChg>
        <pc:spChg chg="mod">
          <ac:chgData name="Zanzuri, Refael" userId="27aa3ce8-9081-495f-9852-2eae5fd6455e" providerId="ADAL" clId="{A7B6C7A5-465A-4E5F-B5EB-303C13CE7544}" dt="2025-06-22T20:13:35.748" v="11604" actId="1037"/>
          <ac:spMkLst>
            <pc:docMk/>
            <pc:sldMk cId="1342203641" sldId="634"/>
            <ac:spMk id="2151" creationId="{9DE19371-7CE0-4D39-BD97-0724F6CA4F19}"/>
          </ac:spMkLst>
        </pc:spChg>
        <pc:spChg chg="mod">
          <ac:chgData name="Zanzuri, Refael" userId="27aa3ce8-9081-495f-9852-2eae5fd6455e" providerId="ADAL" clId="{A7B6C7A5-465A-4E5F-B5EB-303C13CE7544}" dt="2025-06-22T20:13:31.181" v="11600" actId="1037"/>
          <ac:spMkLst>
            <pc:docMk/>
            <pc:sldMk cId="1342203641" sldId="634"/>
            <ac:spMk id="2152" creationId="{AFC35022-A461-AB41-5BDE-2A8DFA914C19}"/>
          </ac:spMkLst>
        </pc:spChg>
        <pc:spChg chg="mod">
          <ac:chgData name="Zanzuri, Refael" userId="27aa3ce8-9081-495f-9852-2eae5fd6455e" providerId="ADAL" clId="{A7B6C7A5-465A-4E5F-B5EB-303C13CE7544}" dt="2025-06-12T09:59:48.513" v="909" actId="1038"/>
          <ac:spMkLst>
            <pc:docMk/>
            <pc:sldMk cId="1342203641" sldId="634"/>
            <ac:spMk id="2154" creationId="{D1BD3D34-03BB-39A9-C914-A621508ACF78}"/>
          </ac:spMkLst>
        </pc:spChg>
        <pc:spChg chg="mod">
          <ac:chgData name="Zanzuri, Refael" userId="27aa3ce8-9081-495f-9852-2eae5fd6455e" providerId="ADAL" clId="{A7B6C7A5-465A-4E5F-B5EB-303C13CE7544}" dt="2025-06-22T20:02:19.632" v="10968" actId="1036"/>
          <ac:spMkLst>
            <pc:docMk/>
            <pc:sldMk cId="1342203641" sldId="634"/>
            <ac:spMk id="2156" creationId="{2CE20014-E499-A1EE-DE2A-79538319F206}"/>
          </ac:spMkLst>
        </pc:spChg>
        <pc:spChg chg="mod">
          <ac:chgData name="Zanzuri, Refael" userId="27aa3ce8-9081-495f-9852-2eae5fd6455e" providerId="ADAL" clId="{A7B6C7A5-465A-4E5F-B5EB-303C13CE7544}" dt="2025-06-12T09:59:48.513" v="909" actId="1038"/>
          <ac:spMkLst>
            <pc:docMk/>
            <pc:sldMk cId="1342203641" sldId="634"/>
            <ac:spMk id="2157" creationId="{D5F54061-9006-6642-FF38-02276E86110A}"/>
          </ac:spMkLst>
        </pc:spChg>
        <pc:spChg chg="mod">
          <ac:chgData name="Zanzuri, Refael" userId="27aa3ce8-9081-495f-9852-2eae5fd6455e" providerId="ADAL" clId="{A7B6C7A5-465A-4E5F-B5EB-303C13CE7544}" dt="2025-06-12T09:07:57.847" v="589"/>
          <ac:spMkLst>
            <pc:docMk/>
            <pc:sldMk cId="1342203641" sldId="634"/>
            <ac:spMk id="2167" creationId="{DCADFDF4-63C7-A609-6F5E-B040F6D9E104}"/>
          </ac:spMkLst>
        </pc:spChg>
        <pc:spChg chg="mod">
          <ac:chgData name="Zanzuri, Refael" userId="27aa3ce8-9081-495f-9852-2eae5fd6455e" providerId="ADAL" clId="{A7B6C7A5-465A-4E5F-B5EB-303C13CE7544}" dt="2025-06-12T09:07:57.847" v="589"/>
          <ac:spMkLst>
            <pc:docMk/>
            <pc:sldMk cId="1342203641" sldId="634"/>
            <ac:spMk id="2168" creationId="{FF7FDF2A-3AA6-92C1-6C9C-061D335A15D9}"/>
          </ac:spMkLst>
        </pc:spChg>
        <pc:spChg chg="add mod">
          <ac:chgData name="Zanzuri, Refael" userId="27aa3ce8-9081-495f-9852-2eae5fd6455e" providerId="ADAL" clId="{A7B6C7A5-465A-4E5F-B5EB-303C13CE7544}" dt="2025-06-12T09:10:59.767" v="720" actId="1037"/>
          <ac:spMkLst>
            <pc:docMk/>
            <pc:sldMk cId="1342203641" sldId="634"/>
            <ac:spMk id="2175" creationId="{8B3D1E6E-EB21-29BC-5A0D-7FE6EF67DB77}"/>
          </ac:spMkLst>
        </pc:spChg>
        <pc:grpChg chg="mod">
          <ac:chgData name="Zanzuri, Refael" userId="27aa3ce8-9081-495f-9852-2eae5fd6455e" providerId="ADAL" clId="{A7B6C7A5-465A-4E5F-B5EB-303C13CE7544}" dt="2025-06-12T10:01:29.065" v="923" actId="14100"/>
          <ac:grpSpMkLst>
            <pc:docMk/>
            <pc:sldMk cId="1342203641" sldId="634"/>
            <ac:grpSpMk id="63" creationId="{E96CF084-104D-0377-7753-255FFC03E330}"/>
          </ac:grpSpMkLst>
        </pc:grpChg>
        <pc:grpChg chg="mod">
          <ac:chgData name="Zanzuri, Refael" userId="27aa3ce8-9081-495f-9852-2eae5fd6455e" providerId="ADAL" clId="{A7B6C7A5-465A-4E5F-B5EB-303C13CE7544}" dt="2025-06-12T09:05:24.037" v="574" actId="1076"/>
          <ac:grpSpMkLst>
            <pc:docMk/>
            <pc:sldMk cId="1342203641" sldId="634"/>
            <ac:grpSpMk id="2057" creationId="{29B0DDD0-9790-0EB0-670E-FB3C83FB89E4}"/>
          </ac:grpSpMkLst>
        </pc:grpChg>
        <pc:grpChg chg="add del">
          <ac:chgData name="Zanzuri, Refael" userId="27aa3ce8-9081-495f-9852-2eae5fd6455e" providerId="ADAL" clId="{A7B6C7A5-465A-4E5F-B5EB-303C13CE7544}" dt="2025-06-12T09:14:53.788" v="750" actId="478"/>
          <ac:grpSpMkLst>
            <pc:docMk/>
            <pc:sldMk cId="1342203641" sldId="634"/>
            <ac:grpSpMk id="2060" creationId="{9B2FB1F9-9321-2B29-5D40-1A6C88E5E922}"/>
          </ac:grpSpMkLst>
        </pc:grpChg>
        <pc:grpChg chg="mod">
          <ac:chgData name="Zanzuri, Refael" userId="27aa3ce8-9081-495f-9852-2eae5fd6455e" providerId="ADAL" clId="{A7B6C7A5-465A-4E5F-B5EB-303C13CE7544}" dt="2025-06-12T09:05:37.702" v="576" actId="1035"/>
          <ac:grpSpMkLst>
            <pc:docMk/>
            <pc:sldMk cId="1342203641" sldId="634"/>
            <ac:grpSpMk id="2063" creationId="{494A9F2F-B83C-D336-5861-09976182305C}"/>
          </ac:grpSpMkLst>
        </pc:grpChg>
        <pc:grpChg chg="mod">
          <ac:chgData name="Zanzuri, Refael" userId="27aa3ce8-9081-495f-9852-2eae5fd6455e" providerId="ADAL" clId="{A7B6C7A5-465A-4E5F-B5EB-303C13CE7544}" dt="2025-06-12T09:02:52.225" v="491" actId="1036"/>
          <ac:grpSpMkLst>
            <pc:docMk/>
            <pc:sldMk cId="1342203641" sldId="634"/>
            <ac:grpSpMk id="2066" creationId="{8E52E503-B7B9-5661-0F3F-4CCED5149388}"/>
          </ac:grpSpMkLst>
        </pc:grpChg>
        <pc:grpChg chg="mod">
          <ac:chgData name="Zanzuri, Refael" userId="27aa3ce8-9081-495f-9852-2eae5fd6455e" providerId="ADAL" clId="{A7B6C7A5-465A-4E5F-B5EB-303C13CE7544}" dt="2025-06-12T09:09:17.618" v="695" actId="1076"/>
          <ac:grpSpMkLst>
            <pc:docMk/>
            <pc:sldMk cId="1342203641" sldId="634"/>
            <ac:grpSpMk id="2069" creationId="{6B5F68BB-9AF9-CEB7-12F5-5F05A13D7212}"/>
          </ac:grpSpMkLst>
        </pc:grpChg>
        <pc:grpChg chg="add del mod">
          <ac:chgData name="Zanzuri, Refael" userId="27aa3ce8-9081-495f-9852-2eae5fd6455e" providerId="ADAL" clId="{A7B6C7A5-465A-4E5F-B5EB-303C13CE7544}" dt="2025-06-12T09:09:49.719" v="700" actId="14100"/>
          <ac:grpSpMkLst>
            <pc:docMk/>
            <pc:sldMk cId="1342203641" sldId="634"/>
            <ac:grpSpMk id="2079" creationId="{D293AB3A-83F5-3B26-B49F-927E53EA7199}"/>
          </ac:grpSpMkLst>
        </pc:grpChg>
        <pc:grpChg chg="mod">
          <ac:chgData name="Zanzuri, Refael" userId="27aa3ce8-9081-495f-9852-2eae5fd6455e" providerId="ADAL" clId="{A7B6C7A5-465A-4E5F-B5EB-303C13CE7544}" dt="2025-06-12T09:09:43.935" v="699" actId="14100"/>
          <ac:grpSpMkLst>
            <pc:docMk/>
            <pc:sldMk cId="1342203641" sldId="634"/>
            <ac:grpSpMk id="2082" creationId="{6BE8DE87-D0B6-B780-4213-00A2AEB5751E}"/>
          </ac:grpSpMkLst>
        </pc:grpChg>
        <pc:grpChg chg="add del">
          <ac:chgData name="Zanzuri, Refael" userId="27aa3ce8-9081-495f-9852-2eae5fd6455e" providerId="ADAL" clId="{A7B6C7A5-465A-4E5F-B5EB-303C13CE7544}" dt="2025-06-12T09:14:53.788" v="750" actId="478"/>
          <ac:grpSpMkLst>
            <pc:docMk/>
            <pc:sldMk cId="1342203641" sldId="634"/>
            <ac:grpSpMk id="2085" creationId="{CE0C7149-A6D1-E5C8-6847-8D382168FF99}"/>
          </ac:grpSpMkLst>
        </pc:grpChg>
        <pc:grpChg chg="mod">
          <ac:chgData name="Zanzuri, Refael" userId="27aa3ce8-9081-495f-9852-2eae5fd6455e" providerId="ADAL" clId="{A7B6C7A5-465A-4E5F-B5EB-303C13CE7544}" dt="2025-06-12T09:59:48.513" v="909" actId="1038"/>
          <ac:grpSpMkLst>
            <pc:docMk/>
            <pc:sldMk cId="1342203641" sldId="634"/>
            <ac:grpSpMk id="2115" creationId="{504A34DA-FD06-366F-D188-0BD49D1B8124}"/>
          </ac:grpSpMkLst>
        </pc:grpChg>
        <pc:grpChg chg="mod">
          <ac:chgData name="Zanzuri, Refael" userId="27aa3ce8-9081-495f-9852-2eae5fd6455e" providerId="ADAL" clId="{A7B6C7A5-465A-4E5F-B5EB-303C13CE7544}" dt="2025-06-22T20:02:19.632" v="10968" actId="1036"/>
          <ac:grpSpMkLst>
            <pc:docMk/>
            <pc:sldMk cId="1342203641" sldId="634"/>
            <ac:grpSpMk id="2118" creationId="{5DCC517E-D2AF-41C2-B18E-3DF62A635A04}"/>
          </ac:grpSpMkLst>
        </pc:grpChg>
        <pc:grpChg chg="mod">
          <ac:chgData name="Zanzuri, Refael" userId="27aa3ce8-9081-495f-9852-2eae5fd6455e" providerId="ADAL" clId="{A7B6C7A5-465A-4E5F-B5EB-303C13CE7544}" dt="2025-06-12T09:59:48.513" v="909" actId="1038"/>
          <ac:grpSpMkLst>
            <pc:docMk/>
            <pc:sldMk cId="1342203641" sldId="634"/>
            <ac:grpSpMk id="2121" creationId="{975B1EFB-9B18-F4A1-0102-74482737F4C8}"/>
          </ac:grpSpMkLst>
        </pc:grpChg>
        <pc:grpChg chg="mod">
          <ac:chgData name="Zanzuri, Refael" userId="27aa3ce8-9081-495f-9852-2eae5fd6455e" providerId="ADAL" clId="{A7B6C7A5-465A-4E5F-B5EB-303C13CE7544}" dt="2025-06-22T20:02:39.799" v="10970" actId="14100"/>
          <ac:grpSpMkLst>
            <pc:docMk/>
            <pc:sldMk cId="1342203641" sldId="634"/>
            <ac:grpSpMk id="2130" creationId="{04A62053-82EB-4A9B-13A7-8E76B690706F}"/>
          </ac:grpSpMkLst>
        </pc:grpChg>
        <pc:grpChg chg="mod">
          <ac:chgData name="Zanzuri, Refael" userId="27aa3ce8-9081-495f-9852-2eae5fd6455e" providerId="ADAL" clId="{A7B6C7A5-465A-4E5F-B5EB-303C13CE7544}" dt="2025-06-12T09:23:12.186" v="894" actId="1036"/>
          <ac:grpSpMkLst>
            <pc:docMk/>
            <pc:sldMk cId="1342203641" sldId="634"/>
            <ac:grpSpMk id="2133" creationId="{C6A7F753-CEA4-0D20-C85C-C278996BE7EF}"/>
          </ac:grpSpMkLst>
        </pc:grpChg>
        <pc:grpChg chg="mod">
          <ac:chgData name="Zanzuri, Refael" userId="27aa3ce8-9081-495f-9852-2eae5fd6455e" providerId="ADAL" clId="{A7B6C7A5-465A-4E5F-B5EB-303C13CE7544}" dt="2025-06-22T20:02:31.151" v="10969" actId="14100"/>
          <ac:grpSpMkLst>
            <pc:docMk/>
            <pc:sldMk cId="1342203641" sldId="634"/>
            <ac:grpSpMk id="2136" creationId="{50746330-DFF6-A6A0-23C7-24EBAAAACFBA}"/>
          </ac:grpSpMkLst>
        </pc:grpChg>
        <pc:grpChg chg="mod">
          <ac:chgData name="Zanzuri, Refael" userId="27aa3ce8-9081-495f-9852-2eae5fd6455e" providerId="ADAL" clId="{A7B6C7A5-465A-4E5F-B5EB-303C13CE7544}" dt="2025-06-12T09:22:58.142" v="885" actId="14100"/>
          <ac:grpSpMkLst>
            <pc:docMk/>
            <pc:sldMk cId="1342203641" sldId="634"/>
            <ac:grpSpMk id="2139" creationId="{C76A9681-5CE4-01CB-B11B-BF46BC61CC93}"/>
          </ac:grpSpMkLst>
        </pc:grpChg>
        <pc:grpChg chg="mod">
          <ac:chgData name="Zanzuri, Refael" userId="27aa3ce8-9081-495f-9852-2eae5fd6455e" providerId="ADAL" clId="{A7B6C7A5-465A-4E5F-B5EB-303C13CE7544}" dt="2025-06-12T09:04:39.535" v="558" actId="1035"/>
          <ac:grpSpMkLst>
            <pc:docMk/>
            <pc:sldMk cId="1342203641" sldId="634"/>
            <ac:grpSpMk id="2145" creationId="{06D5096D-0ED9-8F72-EEEA-74820BC6EB80}"/>
          </ac:grpSpMkLst>
        </pc:grpChg>
        <pc:grpChg chg="add mod">
          <ac:chgData name="Zanzuri, Refael" userId="27aa3ce8-9081-495f-9852-2eae5fd6455e" providerId="ADAL" clId="{A7B6C7A5-465A-4E5F-B5EB-303C13CE7544}" dt="2025-06-12T09:08:12.297" v="681" actId="1036"/>
          <ac:grpSpMkLst>
            <pc:docMk/>
            <pc:sldMk cId="1342203641" sldId="634"/>
            <ac:grpSpMk id="2166" creationId="{502BD156-8FE2-E2E8-61BA-B83BB4B2B12B}"/>
          </ac:grpSpMkLst>
        </pc:grpChg>
        <pc:cxnChg chg="add mod">
          <ac:chgData name="Zanzuri, Refael" userId="27aa3ce8-9081-495f-9852-2eae5fd6455e" providerId="ADAL" clId="{A7B6C7A5-465A-4E5F-B5EB-303C13CE7544}" dt="2025-06-22T20:04:35.026" v="10984" actId="1036"/>
          <ac:cxnSpMkLst>
            <pc:docMk/>
            <pc:sldMk cId="1342203641" sldId="634"/>
            <ac:cxnSpMk id="6" creationId="{C3533694-94C9-4EFA-A738-42874EC50BE1}"/>
          </ac:cxnSpMkLst>
        </pc:cxnChg>
        <pc:cxnChg chg="add mod ord">
          <ac:chgData name="Zanzuri, Refael" userId="27aa3ce8-9081-495f-9852-2eae5fd6455e" providerId="ADAL" clId="{A7B6C7A5-465A-4E5F-B5EB-303C13CE7544}" dt="2025-06-12T09:23:41.022" v="899" actId="1582"/>
          <ac:cxnSpMkLst>
            <pc:docMk/>
            <pc:sldMk cId="1342203641" sldId="634"/>
            <ac:cxnSpMk id="2173" creationId="{8607D9FB-9808-9941-0520-4C1B59CE8FE2}"/>
          </ac:cxnSpMkLst>
        </pc:cxnChg>
      </pc:sldChg>
      <pc:sldChg chg="addSp delSp modSp mod modNotesTx">
        <pc:chgData name="Zanzuri, Refael" userId="27aa3ce8-9081-495f-9852-2eae5fd6455e" providerId="ADAL" clId="{A7B6C7A5-465A-4E5F-B5EB-303C13CE7544}" dt="2025-06-22T21:29:49.270" v="17094" actId="6549"/>
        <pc:sldMkLst>
          <pc:docMk/>
          <pc:sldMk cId="1756159589" sldId="635"/>
        </pc:sldMkLst>
        <pc:spChg chg="add mod">
          <ac:chgData name="Zanzuri, Refael" userId="27aa3ce8-9081-495f-9852-2eae5fd6455e" providerId="ADAL" clId="{A7B6C7A5-465A-4E5F-B5EB-303C13CE7544}" dt="2025-06-15T21:47:37.738" v="7015" actId="20577"/>
          <ac:spMkLst>
            <pc:docMk/>
            <pc:sldMk cId="1756159589" sldId="635"/>
            <ac:spMk id="45" creationId="{5F7615A8-F28B-926F-325E-C23AE5FA639B}"/>
          </ac:spMkLst>
        </pc:spChg>
        <pc:picChg chg="mod">
          <ac:chgData name="Zanzuri, Refael" userId="27aa3ce8-9081-495f-9852-2eae5fd6455e" providerId="ADAL" clId="{A7B6C7A5-465A-4E5F-B5EB-303C13CE7544}" dt="2025-06-15T19:49:48.084" v="6272" actId="1076"/>
          <ac:picMkLst>
            <pc:docMk/>
            <pc:sldMk cId="1756159589" sldId="635"/>
            <ac:picMk id="3074" creationId="{B129B7BF-22D0-8A25-B2A1-EA8C77D148A4}"/>
          </ac:picMkLst>
        </pc:picChg>
      </pc:sldChg>
      <pc:sldChg chg="del">
        <pc:chgData name="Zanzuri, Refael" userId="27aa3ce8-9081-495f-9852-2eae5fd6455e" providerId="ADAL" clId="{A7B6C7A5-465A-4E5F-B5EB-303C13CE7544}" dt="2025-06-11T19:03:32.030" v="1" actId="47"/>
        <pc:sldMkLst>
          <pc:docMk/>
          <pc:sldMk cId="180809189" sldId="648"/>
        </pc:sldMkLst>
      </pc:sldChg>
      <pc:sldChg chg="addSp delSp modSp add del mod">
        <pc:chgData name="Zanzuri, Refael" userId="27aa3ce8-9081-495f-9852-2eae5fd6455e" providerId="ADAL" clId="{A7B6C7A5-465A-4E5F-B5EB-303C13CE7544}" dt="2025-06-15T15:01:53.419" v="5148" actId="47"/>
        <pc:sldMkLst>
          <pc:docMk/>
          <pc:sldMk cId="4055581549" sldId="649"/>
        </pc:sldMkLst>
      </pc:sldChg>
      <pc:sldChg chg="del">
        <pc:chgData name="Zanzuri, Refael" userId="27aa3ce8-9081-495f-9852-2eae5fd6455e" providerId="ADAL" clId="{A7B6C7A5-465A-4E5F-B5EB-303C13CE7544}" dt="2025-06-15T15:01:57.523" v="5149" actId="47"/>
        <pc:sldMkLst>
          <pc:docMk/>
          <pc:sldMk cId="2204452887" sldId="650"/>
        </pc:sldMkLst>
      </pc:sldChg>
      <pc:sldChg chg="addSp delSp modSp add del mod delAnim modAnim">
        <pc:chgData name="Zanzuri, Refael" userId="27aa3ce8-9081-495f-9852-2eae5fd6455e" providerId="ADAL" clId="{A7B6C7A5-465A-4E5F-B5EB-303C13CE7544}" dt="2025-06-19T20:35:12.896" v="7044" actId="47"/>
        <pc:sldMkLst>
          <pc:docMk/>
          <pc:sldMk cId="340121443" sldId="651"/>
        </pc:sldMkLst>
      </pc:sldChg>
      <pc:sldChg chg="addSp delSp modSp add mod delAnim modAnim modNotesTx">
        <pc:chgData name="Zanzuri, Refael" userId="27aa3ce8-9081-495f-9852-2eae5fd6455e" providerId="ADAL" clId="{A7B6C7A5-465A-4E5F-B5EB-303C13CE7544}" dt="2025-06-22T21:44:16.382" v="18422" actId="20577"/>
        <pc:sldMkLst>
          <pc:docMk/>
          <pc:sldMk cId="1551001015" sldId="653"/>
        </pc:sldMkLst>
        <pc:spChg chg="mod">
          <ac:chgData name="Zanzuri, Refael" userId="27aa3ce8-9081-495f-9852-2eae5fd6455e" providerId="ADAL" clId="{A7B6C7A5-465A-4E5F-B5EB-303C13CE7544}" dt="2025-06-12T19:38:47.154" v="2174" actId="20577"/>
          <ac:spMkLst>
            <pc:docMk/>
            <pc:sldMk cId="1551001015" sldId="653"/>
            <ac:spMk id="4" creationId="{EABCE206-1773-9F94-1BC2-3FE62AE64B24}"/>
          </ac:spMkLst>
        </pc:spChg>
        <pc:spChg chg="mod">
          <ac:chgData name="Zanzuri, Refael" userId="27aa3ce8-9081-495f-9852-2eae5fd6455e" providerId="ADAL" clId="{A7B6C7A5-465A-4E5F-B5EB-303C13CE7544}" dt="2025-06-15T14:14:57.510" v="3632" actId="1076"/>
          <ac:spMkLst>
            <pc:docMk/>
            <pc:sldMk cId="1551001015" sldId="653"/>
            <ac:spMk id="5" creationId="{0138C0D9-5798-E0EF-0838-55A31DD6B548}"/>
          </ac:spMkLst>
        </pc:spChg>
        <pc:spChg chg="mod">
          <ac:chgData name="Zanzuri, Refael" userId="27aa3ce8-9081-495f-9852-2eae5fd6455e" providerId="ADAL" clId="{A7B6C7A5-465A-4E5F-B5EB-303C13CE7544}" dt="2025-06-22T21:33:45.622" v="17214" actId="20577"/>
          <ac:spMkLst>
            <pc:docMk/>
            <pc:sldMk cId="1551001015" sldId="653"/>
            <ac:spMk id="11" creationId="{6F1806CD-DC35-5FE7-C0F3-900775220480}"/>
          </ac:spMkLst>
        </pc:spChg>
        <pc:spChg chg="mod">
          <ac:chgData name="Zanzuri, Refael" userId="27aa3ce8-9081-495f-9852-2eae5fd6455e" providerId="ADAL" clId="{A7B6C7A5-465A-4E5F-B5EB-303C13CE7544}" dt="2025-06-15T21:48:53.545" v="7033" actId="1038"/>
          <ac:spMkLst>
            <pc:docMk/>
            <pc:sldMk cId="1551001015" sldId="653"/>
            <ac:spMk id="12" creationId="{8D5379C1-6416-0F1B-3579-6242F70C8AD5}"/>
          </ac:spMkLst>
        </pc:spChg>
        <pc:spChg chg="mod">
          <ac:chgData name="Zanzuri, Refael" userId="27aa3ce8-9081-495f-9852-2eae5fd6455e" providerId="ADAL" clId="{A7B6C7A5-465A-4E5F-B5EB-303C13CE7544}" dt="2025-06-22T21:34:07.683" v="17230" actId="120"/>
          <ac:spMkLst>
            <pc:docMk/>
            <pc:sldMk cId="1551001015" sldId="653"/>
            <ac:spMk id="19" creationId="{4E7A57B3-A14B-22E0-50A7-A660FE2ECA47}"/>
          </ac:spMkLst>
        </pc:spChg>
        <pc:spChg chg="mod">
          <ac:chgData name="Zanzuri, Refael" userId="27aa3ce8-9081-495f-9852-2eae5fd6455e" providerId="ADAL" clId="{A7B6C7A5-465A-4E5F-B5EB-303C13CE7544}" dt="2025-06-15T14:15:20.049" v="3639" actId="1076"/>
          <ac:spMkLst>
            <pc:docMk/>
            <pc:sldMk cId="1551001015" sldId="653"/>
            <ac:spMk id="31" creationId="{F1C9B91C-F5C7-CD8A-217B-FA3DCAACA8B9}"/>
          </ac:spMkLst>
        </pc:spChg>
        <pc:spChg chg="mod">
          <ac:chgData name="Zanzuri, Refael" userId="27aa3ce8-9081-495f-9852-2eae5fd6455e" providerId="ADAL" clId="{A7B6C7A5-465A-4E5F-B5EB-303C13CE7544}" dt="2025-06-15T14:15:34.953" v="3687" actId="1037"/>
          <ac:spMkLst>
            <pc:docMk/>
            <pc:sldMk cId="1551001015" sldId="653"/>
            <ac:spMk id="39" creationId="{1FE191A5-A048-3032-7603-D907B7F3804C}"/>
          </ac:spMkLst>
        </pc:spChg>
        <pc:spChg chg="mod">
          <ac:chgData name="Zanzuri, Refael" userId="27aa3ce8-9081-495f-9852-2eae5fd6455e" providerId="ADAL" clId="{A7B6C7A5-465A-4E5F-B5EB-303C13CE7544}" dt="2025-06-15T14:19:44.260" v="3787" actId="1037"/>
          <ac:spMkLst>
            <pc:docMk/>
            <pc:sldMk cId="1551001015" sldId="653"/>
            <ac:spMk id="45" creationId="{9CB68475-3560-EEF7-9CAD-924C8FB248E8}"/>
          </ac:spMkLst>
        </pc:spChg>
        <pc:spChg chg="mod">
          <ac:chgData name="Zanzuri, Refael" userId="27aa3ce8-9081-495f-9852-2eae5fd6455e" providerId="ADAL" clId="{A7B6C7A5-465A-4E5F-B5EB-303C13CE7544}" dt="2025-06-15T19:51:32.740" v="6275" actId="20577"/>
          <ac:spMkLst>
            <pc:docMk/>
            <pc:sldMk cId="1551001015" sldId="653"/>
            <ac:spMk id="63" creationId="{66128161-F706-7D04-918B-A94E47525090}"/>
          </ac:spMkLst>
        </pc:spChg>
        <pc:spChg chg="mod">
          <ac:chgData name="Zanzuri, Refael" userId="27aa3ce8-9081-495f-9852-2eae5fd6455e" providerId="ADAL" clId="{A7B6C7A5-465A-4E5F-B5EB-303C13CE7544}" dt="2025-06-12T07:36:09.649" v="16" actId="20577"/>
          <ac:spMkLst>
            <pc:docMk/>
            <pc:sldMk cId="1551001015" sldId="653"/>
            <ac:spMk id="64" creationId="{59EB29EC-6D6F-A787-2C1F-57C77CCC3780}"/>
          </ac:spMkLst>
        </pc:spChg>
        <pc:spChg chg="mod">
          <ac:chgData name="Zanzuri, Refael" userId="27aa3ce8-9081-495f-9852-2eae5fd6455e" providerId="ADAL" clId="{A7B6C7A5-465A-4E5F-B5EB-303C13CE7544}" dt="2025-06-12T07:36:01.928" v="6" actId="20577"/>
          <ac:spMkLst>
            <pc:docMk/>
            <pc:sldMk cId="1551001015" sldId="653"/>
            <ac:spMk id="76" creationId="{0026BFFE-202B-3FB0-4851-E038F69790B9}"/>
          </ac:spMkLst>
        </pc:spChg>
        <pc:spChg chg="mod">
          <ac:chgData name="Zanzuri, Refael" userId="27aa3ce8-9081-495f-9852-2eae5fd6455e" providerId="ADAL" clId="{A7B6C7A5-465A-4E5F-B5EB-303C13CE7544}" dt="2025-06-15T14:14:57.510" v="3632" actId="1076"/>
          <ac:spMkLst>
            <pc:docMk/>
            <pc:sldMk cId="1551001015" sldId="653"/>
            <ac:spMk id="115" creationId="{BC52B3DC-9BCD-73C0-5348-768A25FD16E3}"/>
          </ac:spMkLst>
        </pc:spChg>
        <pc:spChg chg="mod">
          <ac:chgData name="Zanzuri, Refael" userId="27aa3ce8-9081-495f-9852-2eae5fd6455e" providerId="ADAL" clId="{A7B6C7A5-465A-4E5F-B5EB-303C13CE7544}" dt="2025-06-15T14:14:57.510" v="3632" actId="1076"/>
          <ac:spMkLst>
            <pc:docMk/>
            <pc:sldMk cId="1551001015" sldId="653"/>
            <ac:spMk id="117" creationId="{4F8495DD-7C63-0D5C-EE8F-5612A5DE3E95}"/>
          </ac:spMkLst>
        </pc:spChg>
        <pc:spChg chg="mod">
          <ac:chgData name="Zanzuri, Refael" userId="27aa3ce8-9081-495f-9852-2eae5fd6455e" providerId="ADAL" clId="{A7B6C7A5-465A-4E5F-B5EB-303C13CE7544}" dt="2025-06-15T14:17:53.095" v="3772" actId="1076"/>
          <ac:spMkLst>
            <pc:docMk/>
            <pc:sldMk cId="1551001015" sldId="653"/>
            <ac:spMk id="136" creationId="{BEE15754-30F0-B399-87D1-53E1340189F3}"/>
          </ac:spMkLst>
        </pc:spChg>
        <pc:picChg chg="add mod">
          <ac:chgData name="Zanzuri, Refael" userId="27aa3ce8-9081-495f-9852-2eae5fd6455e" providerId="ADAL" clId="{A7B6C7A5-465A-4E5F-B5EB-303C13CE7544}" dt="2025-06-22T21:42:25.260" v="18213" actId="1076"/>
          <ac:picMkLst>
            <pc:docMk/>
            <pc:sldMk cId="1551001015" sldId="653"/>
            <ac:picMk id="2" creationId="{FCA30A09-353C-1D91-A97A-9B0D18146A0B}"/>
          </ac:picMkLst>
        </pc:picChg>
        <pc:picChg chg="add mod">
          <ac:chgData name="Zanzuri, Refael" userId="27aa3ce8-9081-495f-9852-2eae5fd6455e" providerId="ADAL" clId="{A7B6C7A5-465A-4E5F-B5EB-303C13CE7544}" dt="2025-06-22T21:42:30.601" v="18215" actId="1076"/>
          <ac:picMkLst>
            <pc:docMk/>
            <pc:sldMk cId="1551001015" sldId="653"/>
            <ac:picMk id="3" creationId="{8E2EBC64-62E4-FB6E-3AD4-920DAA33B2E5}"/>
          </ac:picMkLst>
        </pc:picChg>
        <pc:cxnChg chg="mod">
          <ac:chgData name="Zanzuri, Refael" userId="27aa3ce8-9081-495f-9852-2eae5fd6455e" providerId="ADAL" clId="{A7B6C7A5-465A-4E5F-B5EB-303C13CE7544}" dt="2025-06-15T21:48:53.545" v="7033" actId="1038"/>
          <ac:cxnSpMkLst>
            <pc:docMk/>
            <pc:sldMk cId="1551001015" sldId="653"/>
            <ac:cxnSpMk id="28" creationId="{F6C4491B-448B-7E07-F83C-B03278ADAE13}"/>
          </ac:cxnSpMkLst>
        </pc:cxnChg>
        <pc:cxnChg chg="mod">
          <ac:chgData name="Zanzuri, Refael" userId="27aa3ce8-9081-495f-9852-2eae5fd6455e" providerId="ADAL" clId="{A7B6C7A5-465A-4E5F-B5EB-303C13CE7544}" dt="2025-06-15T14:15:20.049" v="3639" actId="1076"/>
          <ac:cxnSpMkLst>
            <pc:docMk/>
            <pc:sldMk cId="1551001015" sldId="653"/>
            <ac:cxnSpMk id="32" creationId="{E7D94A0A-9AF5-0237-406A-D9DCF89B99ED}"/>
          </ac:cxnSpMkLst>
        </pc:cxnChg>
        <pc:cxnChg chg="mod">
          <ac:chgData name="Zanzuri, Refael" userId="27aa3ce8-9081-495f-9852-2eae5fd6455e" providerId="ADAL" clId="{A7B6C7A5-465A-4E5F-B5EB-303C13CE7544}" dt="2025-06-15T14:15:34.953" v="3687" actId="1037"/>
          <ac:cxnSpMkLst>
            <pc:docMk/>
            <pc:sldMk cId="1551001015" sldId="653"/>
            <ac:cxnSpMk id="40" creationId="{638D138C-0D77-2130-C9C3-442E3226EAF0}"/>
          </ac:cxnSpMkLst>
        </pc:cxnChg>
        <pc:cxnChg chg="mod">
          <ac:chgData name="Zanzuri, Refael" userId="27aa3ce8-9081-495f-9852-2eae5fd6455e" providerId="ADAL" clId="{A7B6C7A5-465A-4E5F-B5EB-303C13CE7544}" dt="2025-06-15T14:19:44.260" v="3787" actId="1037"/>
          <ac:cxnSpMkLst>
            <pc:docMk/>
            <pc:sldMk cId="1551001015" sldId="653"/>
            <ac:cxnSpMk id="46" creationId="{F38D8782-9DE5-132A-4C8F-995D4FDA6D4B}"/>
          </ac:cxnSpMkLst>
        </pc:cxnChg>
        <pc:cxnChg chg="mod">
          <ac:chgData name="Zanzuri, Refael" userId="27aa3ce8-9081-495f-9852-2eae5fd6455e" providerId="ADAL" clId="{A7B6C7A5-465A-4E5F-B5EB-303C13CE7544}" dt="2025-06-15T14:17:41.285" v="3770" actId="14100"/>
          <ac:cxnSpMkLst>
            <pc:docMk/>
            <pc:sldMk cId="1551001015" sldId="653"/>
            <ac:cxnSpMk id="82" creationId="{F37E21E3-7307-36DE-7DDA-6C518B1D058F}"/>
          </ac:cxnSpMkLst>
        </pc:cxnChg>
        <pc:cxnChg chg="mod">
          <ac:chgData name="Zanzuri, Refael" userId="27aa3ce8-9081-495f-9852-2eae5fd6455e" providerId="ADAL" clId="{A7B6C7A5-465A-4E5F-B5EB-303C13CE7544}" dt="2025-06-15T14:17:47.464" v="3771" actId="14100"/>
          <ac:cxnSpMkLst>
            <pc:docMk/>
            <pc:sldMk cId="1551001015" sldId="653"/>
            <ac:cxnSpMk id="87" creationId="{65FD4847-ACF2-0BA4-6F58-0E4596BDC7CF}"/>
          </ac:cxnSpMkLst>
        </pc:cxnChg>
        <pc:cxnChg chg="mod">
          <ac:chgData name="Zanzuri, Refael" userId="27aa3ce8-9081-495f-9852-2eae5fd6455e" providerId="ADAL" clId="{A7B6C7A5-465A-4E5F-B5EB-303C13CE7544}" dt="2025-06-15T14:23:14.270" v="3809" actId="14100"/>
          <ac:cxnSpMkLst>
            <pc:docMk/>
            <pc:sldMk cId="1551001015" sldId="653"/>
            <ac:cxnSpMk id="107" creationId="{82207429-395A-F520-6D60-FC89164CB04A}"/>
          </ac:cxnSpMkLst>
        </pc:cxnChg>
        <pc:cxnChg chg="mod">
          <ac:chgData name="Zanzuri, Refael" userId="27aa3ce8-9081-495f-9852-2eae5fd6455e" providerId="ADAL" clId="{A7B6C7A5-465A-4E5F-B5EB-303C13CE7544}" dt="2025-06-15T14:18:16.625" v="3773" actId="1076"/>
          <ac:cxnSpMkLst>
            <pc:docMk/>
            <pc:sldMk cId="1551001015" sldId="653"/>
            <ac:cxnSpMk id="131" creationId="{FDD4944A-F4BD-27DC-48BC-0E7A3D827B04}"/>
          </ac:cxnSpMkLst>
        </pc:cxnChg>
      </pc:sldChg>
      <pc:sldChg chg="addSp delSp modSp add del mod delAnim">
        <pc:chgData name="Zanzuri, Refael" userId="27aa3ce8-9081-495f-9852-2eae5fd6455e" providerId="ADAL" clId="{A7B6C7A5-465A-4E5F-B5EB-303C13CE7544}" dt="2025-06-12T10:56:12.689" v="1216" actId="47"/>
        <pc:sldMkLst>
          <pc:docMk/>
          <pc:sldMk cId="270598167" sldId="655"/>
        </pc:sldMkLst>
      </pc:sldChg>
      <pc:sldChg chg="addSp modSp mod modAnim modNotesTx">
        <pc:chgData name="Zanzuri, Refael" userId="27aa3ce8-9081-495f-9852-2eae5fd6455e" providerId="ADAL" clId="{A7B6C7A5-465A-4E5F-B5EB-303C13CE7544}" dt="2025-06-22T20:59:18.623" v="14339" actId="20577"/>
        <pc:sldMkLst>
          <pc:docMk/>
          <pc:sldMk cId="290265255" sldId="655"/>
        </pc:sldMkLst>
        <pc:spChg chg="add mod">
          <ac:chgData name="Zanzuri, Refael" userId="27aa3ce8-9081-495f-9852-2eae5fd6455e" providerId="ADAL" clId="{A7B6C7A5-465A-4E5F-B5EB-303C13CE7544}" dt="2025-06-22T20:37:26.908" v="12797"/>
          <ac:spMkLst>
            <pc:docMk/>
            <pc:sldMk cId="290265255" sldId="655"/>
            <ac:spMk id="2" creationId="{C4B4913F-4B36-AC57-1D0A-9FB3F2D3FC32}"/>
          </ac:spMkLst>
        </pc:spChg>
        <pc:spChg chg="mod">
          <ac:chgData name="Zanzuri, Refael" userId="27aa3ce8-9081-495f-9852-2eae5fd6455e" providerId="ADAL" clId="{A7B6C7A5-465A-4E5F-B5EB-303C13CE7544}" dt="2025-06-22T20:33:41.040" v="12594" actId="20577"/>
          <ac:spMkLst>
            <pc:docMk/>
            <pc:sldMk cId="290265255" sldId="655"/>
            <ac:spMk id="3" creationId="{BD18780F-D57E-B71C-0628-BC80FF003CD2}"/>
          </ac:spMkLst>
        </pc:spChg>
        <pc:spChg chg="add mod">
          <ac:chgData name="Zanzuri, Refael" userId="27aa3ce8-9081-495f-9852-2eae5fd6455e" providerId="ADAL" clId="{A7B6C7A5-465A-4E5F-B5EB-303C13CE7544}" dt="2025-06-22T20:33:51.105" v="12608" actId="1036"/>
          <ac:spMkLst>
            <pc:docMk/>
            <pc:sldMk cId="290265255" sldId="655"/>
            <ac:spMk id="4" creationId="{6D54CD69-6DF0-9E9F-BEDB-83E132CED3DA}"/>
          </ac:spMkLst>
        </pc:spChg>
        <pc:spChg chg="mod">
          <ac:chgData name="Zanzuri, Refael" userId="27aa3ce8-9081-495f-9852-2eae5fd6455e" providerId="ADAL" clId="{A7B6C7A5-465A-4E5F-B5EB-303C13CE7544}" dt="2025-06-15T21:10:34.201" v="6570" actId="20577"/>
          <ac:spMkLst>
            <pc:docMk/>
            <pc:sldMk cId="290265255" sldId="655"/>
            <ac:spMk id="250" creationId="{00000000-0000-0000-0000-000000000000}"/>
          </ac:spMkLst>
        </pc:spChg>
        <pc:spChg chg="mod">
          <ac:chgData name="Zanzuri, Refael" userId="27aa3ce8-9081-495f-9852-2eae5fd6455e" providerId="ADAL" clId="{A7B6C7A5-465A-4E5F-B5EB-303C13CE7544}" dt="2025-06-15T21:10:37.512" v="6571" actId="20577"/>
          <ac:spMkLst>
            <pc:docMk/>
            <pc:sldMk cId="290265255" sldId="655"/>
            <ac:spMk id="269" creationId="{00000000-0000-0000-0000-000000000000}"/>
          </ac:spMkLst>
        </pc:spChg>
        <pc:spChg chg="mod">
          <ac:chgData name="Zanzuri, Refael" userId="27aa3ce8-9081-495f-9852-2eae5fd6455e" providerId="ADAL" clId="{A7B6C7A5-465A-4E5F-B5EB-303C13CE7544}" dt="2025-06-15T21:10:24.713" v="6569" actId="20577"/>
          <ac:spMkLst>
            <pc:docMk/>
            <pc:sldMk cId="290265255" sldId="655"/>
            <ac:spMk id="274" creationId="{00000000-0000-0000-0000-000000000000}"/>
          </ac:spMkLst>
        </pc:spChg>
        <pc:spChg chg="mod">
          <ac:chgData name="Zanzuri, Refael" userId="27aa3ce8-9081-495f-9852-2eae5fd6455e" providerId="ADAL" clId="{A7B6C7A5-465A-4E5F-B5EB-303C13CE7544}" dt="2025-06-15T21:10:43.404" v="6573" actId="20577"/>
          <ac:spMkLst>
            <pc:docMk/>
            <pc:sldMk cId="290265255" sldId="655"/>
            <ac:spMk id="285" creationId="{00000000-0000-0000-0000-000000000000}"/>
          </ac:spMkLst>
        </pc:spChg>
        <pc:spChg chg="mod">
          <ac:chgData name="Zanzuri, Refael" userId="27aa3ce8-9081-495f-9852-2eae5fd6455e" providerId="ADAL" clId="{A7B6C7A5-465A-4E5F-B5EB-303C13CE7544}" dt="2025-06-15T21:10:46.274" v="6574" actId="20577"/>
          <ac:spMkLst>
            <pc:docMk/>
            <pc:sldMk cId="290265255" sldId="655"/>
            <ac:spMk id="286" creationId="{00000000-0000-0000-0000-000000000000}"/>
          </ac:spMkLst>
        </pc:spChg>
        <pc:spChg chg="mod">
          <ac:chgData name="Zanzuri, Refael" userId="27aa3ce8-9081-495f-9852-2eae5fd6455e" providerId="ADAL" clId="{A7B6C7A5-465A-4E5F-B5EB-303C13CE7544}" dt="2025-06-15T21:10:49.441" v="6575" actId="20577"/>
          <ac:spMkLst>
            <pc:docMk/>
            <pc:sldMk cId="290265255" sldId="655"/>
            <ac:spMk id="287" creationId="{00000000-0000-0000-0000-000000000000}"/>
          </ac:spMkLst>
        </pc:spChg>
        <pc:spChg chg="mod">
          <ac:chgData name="Zanzuri, Refael" userId="27aa3ce8-9081-495f-9852-2eae5fd6455e" providerId="ADAL" clId="{A7B6C7A5-465A-4E5F-B5EB-303C13CE7544}" dt="2025-06-15T21:10:52.668" v="6576" actId="20577"/>
          <ac:spMkLst>
            <pc:docMk/>
            <pc:sldMk cId="290265255" sldId="655"/>
            <ac:spMk id="288" creationId="{00000000-0000-0000-0000-000000000000}"/>
          </ac:spMkLst>
        </pc:spChg>
        <pc:spChg chg="mod">
          <ac:chgData name="Zanzuri, Refael" userId="27aa3ce8-9081-495f-9852-2eae5fd6455e" providerId="ADAL" clId="{A7B6C7A5-465A-4E5F-B5EB-303C13CE7544}" dt="2025-06-15T21:10:40.698" v="6572" actId="20577"/>
          <ac:spMkLst>
            <pc:docMk/>
            <pc:sldMk cId="290265255" sldId="655"/>
            <ac:spMk id="289" creationId="{00000000-0000-0000-0000-000000000000}"/>
          </ac:spMkLst>
        </pc:spChg>
        <pc:spChg chg="mod">
          <ac:chgData name="Zanzuri, Refael" userId="27aa3ce8-9081-495f-9852-2eae5fd6455e" providerId="ADAL" clId="{A7B6C7A5-465A-4E5F-B5EB-303C13CE7544}" dt="2025-06-15T19:36:52.411" v="6026" actId="1037"/>
          <ac:spMkLst>
            <pc:docMk/>
            <pc:sldMk cId="290265255" sldId="655"/>
            <ac:spMk id="290" creationId="{00000000-0000-0000-0000-000000000000}"/>
          </ac:spMkLst>
        </pc:spChg>
        <pc:spChg chg="mod">
          <ac:chgData name="Zanzuri, Refael" userId="27aa3ce8-9081-495f-9852-2eae5fd6455e" providerId="ADAL" clId="{A7B6C7A5-465A-4E5F-B5EB-303C13CE7544}" dt="2025-06-15T19:37:27.964" v="6259" actId="1037"/>
          <ac:spMkLst>
            <pc:docMk/>
            <pc:sldMk cId="290265255" sldId="655"/>
            <ac:spMk id="298" creationId="{00000000-0000-0000-0000-000000000000}"/>
          </ac:spMkLst>
        </pc:spChg>
        <pc:spChg chg="mod">
          <ac:chgData name="Zanzuri, Refael" userId="27aa3ce8-9081-495f-9852-2eae5fd6455e" providerId="ADAL" clId="{A7B6C7A5-465A-4E5F-B5EB-303C13CE7544}" dt="2025-06-17T12:18:58.134" v="7041" actId="1036"/>
          <ac:spMkLst>
            <pc:docMk/>
            <pc:sldMk cId="290265255" sldId="655"/>
            <ac:spMk id="309" creationId="{00000000-0000-0000-0000-000000000000}"/>
          </ac:spMkLst>
        </pc:spChg>
        <pc:spChg chg="mod">
          <ac:chgData name="Zanzuri, Refael" userId="27aa3ce8-9081-495f-9852-2eae5fd6455e" providerId="ADAL" clId="{A7B6C7A5-465A-4E5F-B5EB-303C13CE7544}" dt="2025-06-15T19:36:52.411" v="6026" actId="1037"/>
          <ac:spMkLst>
            <pc:docMk/>
            <pc:sldMk cId="290265255" sldId="655"/>
            <ac:spMk id="319" creationId="{00000000-0000-0000-0000-000000000000}"/>
          </ac:spMkLst>
        </pc:spChg>
        <pc:spChg chg="mod">
          <ac:chgData name="Zanzuri, Refael" userId="27aa3ce8-9081-495f-9852-2eae5fd6455e" providerId="ADAL" clId="{A7B6C7A5-465A-4E5F-B5EB-303C13CE7544}" dt="2025-06-15T19:36:52.411" v="6026" actId="1037"/>
          <ac:spMkLst>
            <pc:docMk/>
            <pc:sldMk cId="290265255" sldId="655"/>
            <ac:spMk id="326" creationId="{00000000-0000-0000-0000-000000000000}"/>
          </ac:spMkLst>
        </pc:spChg>
        <pc:spChg chg="mod">
          <ac:chgData name="Zanzuri, Refael" userId="27aa3ce8-9081-495f-9852-2eae5fd6455e" providerId="ADAL" clId="{A7B6C7A5-465A-4E5F-B5EB-303C13CE7544}" dt="2025-06-15T19:36:52.411" v="6026" actId="1037"/>
          <ac:spMkLst>
            <pc:docMk/>
            <pc:sldMk cId="290265255" sldId="655"/>
            <ac:spMk id="333" creationId="{00000000-0000-0000-0000-000000000000}"/>
          </ac:spMkLst>
        </pc:spChg>
        <pc:spChg chg="mod">
          <ac:chgData name="Zanzuri, Refael" userId="27aa3ce8-9081-495f-9852-2eae5fd6455e" providerId="ADAL" clId="{A7B6C7A5-465A-4E5F-B5EB-303C13CE7544}" dt="2025-06-15T19:36:52.411" v="6026" actId="1037"/>
          <ac:spMkLst>
            <pc:docMk/>
            <pc:sldMk cId="290265255" sldId="655"/>
            <ac:spMk id="340" creationId="{00000000-0000-0000-0000-000000000000}"/>
          </ac:spMkLst>
        </pc:spChg>
        <pc:spChg chg="mod">
          <ac:chgData name="Zanzuri, Refael" userId="27aa3ce8-9081-495f-9852-2eae5fd6455e" providerId="ADAL" clId="{A7B6C7A5-465A-4E5F-B5EB-303C13CE7544}" dt="2025-06-15T19:36:52.411" v="6026" actId="1037"/>
          <ac:spMkLst>
            <pc:docMk/>
            <pc:sldMk cId="290265255" sldId="655"/>
            <ac:spMk id="347" creationId="{00000000-0000-0000-0000-000000000000}"/>
          </ac:spMkLst>
        </pc:spChg>
        <pc:spChg chg="mod">
          <ac:chgData name="Zanzuri, Refael" userId="27aa3ce8-9081-495f-9852-2eae5fd6455e" providerId="ADAL" clId="{A7B6C7A5-465A-4E5F-B5EB-303C13CE7544}" dt="2025-06-15T19:36:52.411" v="6026" actId="1037"/>
          <ac:spMkLst>
            <pc:docMk/>
            <pc:sldMk cId="290265255" sldId="655"/>
            <ac:spMk id="354" creationId="{00000000-0000-0000-0000-000000000000}"/>
          </ac:spMkLst>
        </pc:spChg>
        <pc:grpChg chg="mod">
          <ac:chgData name="Zanzuri, Refael" userId="27aa3ce8-9081-495f-9852-2eae5fd6455e" providerId="ADAL" clId="{A7B6C7A5-465A-4E5F-B5EB-303C13CE7544}" dt="2025-06-15T19:37:27.964" v="6259" actId="1037"/>
          <ac:grpSpMkLst>
            <pc:docMk/>
            <pc:sldMk cId="290265255" sldId="655"/>
            <ac:grpSpMk id="291" creationId="{00000000-0000-0000-0000-000000000000}"/>
          </ac:grpSpMkLst>
        </pc:grpChg>
        <pc:grpChg chg="mod">
          <ac:chgData name="Zanzuri, Refael" userId="27aa3ce8-9081-495f-9852-2eae5fd6455e" providerId="ADAL" clId="{A7B6C7A5-465A-4E5F-B5EB-303C13CE7544}" dt="2025-06-15T19:37:27.964" v="6259" actId="1037"/>
          <ac:grpSpMkLst>
            <pc:docMk/>
            <pc:sldMk cId="290265255" sldId="655"/>
            <ac:grpSpMk id="294" creationId="{00000000-0000-0000-0000-000000000000}"/>
          </ac:grpSpMkLst>
        </pc:grpChg>
        <pc:grpChg chg="mod">
          <ac:chgData name="Zanzuri, Refael" userId="27aa3ce8-9081-495f-9852-2eae5fd6455e" providerId="ADAL" clId="{A7B6C7A5-465A-4E5F-B5EB-303C13CE7544}" dt="2025-06-15T19:37:27.964" v="6259" actId="1037"/>
          <ac:grpSpMkLst>
            <pc:docMk/>
            <pc:sldMk cId="290265255" sldId="655"/>
            <ac:grpSpMk id="300" creationId="{00000000-0000-0000-0000-000000000000}"/>
          </ac:grpSpMkLst>
        </pc:grpChg>
        <pc:grpChg chg="mod">
          <ac:chgData name="Zanzuri, Refael" userId="27aa3ce8-9081-495f-9852-2eae5fd6455e" providerId="ADAL" clId="{A7B6C7A5-465A-4E5F-B5EB-303C13CE7544}" dt="2025-06-15T21:11:11.857" v="6586" actId="1036"/>
          <ac:grpSpMkLst>
            <pc:docMk/>
            <pc:sldMk cId="290265255" sldId="655"/>
            <ac:grpSpMk id="310" creationId="{00000000-0000-0000-0000-000000000000}"/>
          </ac:grpSpMkLst>
        </pc:grpChg>
        <pc:grpChg chg="mod">
          <ac:chgData name="Zanzuri, Refael" userId="27aa3ce8-9081-495f-9852-2eae5fd6455e" providerId="ADAL" clId="{A7B6C7A5-465A-4E5F-B5EB-303C13CE7544}" dt="2025-06-15T21:11:11.857" v="6586" actId="1036"/>
          <ac:grpSpMkLst>
            <pc:docMk/>
            <pc:sldMk cId="290265255" sldId="655"/>
            <ac:grpSpMk id="313" creationId="{00000000-0000-0000-0000-000000000000}"/>
          </ac:grpSpMkLst>
        </pc:grpChg>
        <pc:grpChg chg="mod">
          <ac:chgData name="Zanzuri, Refael" userId="27aa3ce8-9081-495f-9852-2eae5fd6455e" providerId="ADAL" clId="{A7B6C7A5-465A-4E5F-B5EB-303C13CE7544}" dt="2025-06-15T21:11:11.857" v="6586" actId="1036"/>
          <ac:grpSpMkLst>
            <pc:docMk/>
            <pc:sldMk cId="290265255" sldId="655"/>
            <ac:grpSpMk id="316" creationId="{00000000-0000-0000-0000-000000000000}"/>
          </ac:grpSpMkLst>
        </pc:grpChg>
        <pc:grpChg chg="mod">
          <ac:chgData name="Zanzuri, Refael" userId="27aa3ce8-9081-495f-9852-2eae5fd6455e" providerId="ADAL" clId="{A7B6C7A5-465A-4E5F-B5EB-303C13CE7544}" dt="2025-06-15T19:36:52.411" v="6026" actId="1037"/>
          <ac:grpSpMkLst>
            <pc:docMk/>
            <pc:sldMk cId="290265255" sldId="655"/>
            <ac:grpSpMk id="334" creationId="{00000000-0000-0000-0000-000000000000}"/>
          </ac:grpSpMkLst>
        </pc:grpChg>
        <pc:grpChg chg="mod">
          <ac:chgData name="Zanzuri, Refael" userId="27aa3ce8-9081-495f-9852-2eae5fd6455e" providerId="ADAL" clId="{A7B6C7A5-465A-4E5F-B5EB-303C13CE7544}" dt="2025-06-15T19:36:52.411" v="6026" actId="1037"/>
          <ac:grpSpMkLst>
            <pc:docMk/>
            <pc:sldMk cId="290265255" sldId="655"/>
            <ac:grpSpMk id="358" creationId="{00000000-0000-0000-0000-000000000000}"/>
          </ac:grpSpMkLst>
        </pc:grpChg>
        <pc:cxnChg chg="mod">
          <ac:chgData name="Zanzuri, Refael" userId="27aa3ce8-9081-495f-9852-2eae5fd6455e" providerId="ADAL" clId="{A7B6C7A5-465A-4E5F-B5EB-303C13CE7544}" dt="2025-06-15T19:37:27.964" v="6259" actId="1037"/>
          <ac:cxnSpMkLst>
            <pc:docMk/>
            <pc:sldMk cId="290265255" sldId="655"/>
            <ac:cxnSpMk id="293" creationId="{00000000-0000-0000-0000-000000000000}"/>
          </ac:cxnSpMkLst>
        </pc:cxnChg>
        <pc:cxnChg chg="mod">
          <ac:chgData name="Zanzuri, Refael" userId="27aa3ce8-9081-495f-9852-2eae5fd6455e" providerId="ADAL" clId="{A7B6C7A5-465A-4E5F-B5EB-303C13CE7544}" dt="2025-06-15T19:37:27.964" v="6259" actId="1037"/>
          <ac:cxnSpMkLst>
            <pc:docMk/>
            <pc:sldMk cId="290265255" sldId="655"/>
            <ac:cxnSpMk id="296" creationId="{00000000-0000-0000-0000-000000000000}"/>
          </ac:cxnSpMkLst>
        </pc:cxnChg>
        <pc:cxnChg chg="mod">
          <ac:chgData name="Zanzuri, Refael" userId="27aa3ce8-9081-495f-9852-2eae5fd6455e" providerId="ADAL" clId="{A7B6C7A5-465A-4E5F-B5EB-303C13CE7544}" dt="2025-06-15T19:37:27.964" v="6259" actId="1037"/>
          <ac:cxnSpMkLst>
            <pc:docMk/>
            <pc:sldMk cId="290265255" sldId="655"/>
            <ac:cxnSpMk id="299" creationId="{00000000-0000-0000-0000-000000000000}"/>
          </ac:cxnSpMkLst>
        </pc:cxnChg>
        <pc:cxnChg chg="mod">
          <ac:chgData name="Zanzuri, Refael" userId="27aa3ce8-9081-495f-9852-2eae5fd6455e" providerId="ADAL" clId="{A7B6C7A5-465A-4E5F-B5EB-303C13CE7544}" dt="2025-06-17T12:18:58.134" v="7041" actId="1036"/>
          <ac:cxnSpMkLst>
            <pc:docMk/>
            <pc:sldMk cId="290265255" sldId="655"/>
            <ac:cxnSpMk id="312" creationId="{00000000-0000-0000-0000-000000000000}"/>
          </ac:cxnSpMkLst>
        </pc:cxnChg>
        <pc:cxnChg chg="mod">
          <ac:chgData name="Zanzuri, Refael" userId="27aa3ce8-9081-495f-9852-2eae5fd6455e" providerId="ADAL" clId="{A7B6C7A5-465A-4E5F-B5EB-303C13CE7544}" dt="2025-06-15T21:11:11.857" v="6586" actId="1036"/>
          <ac:cxnSpMkLst>
            <pc:docMk/>
            <pc:sldMk cId="290265255" sldId="655"/>
            <ac:cxnSpMk id="315" creationId="{00000000-0000-0000-0000-000000000000}"/>
          </ac:cxnSpMkLst>
        </pc:cxnChg>
        <pc:cxnChg chg="mod">
          <ac:chgData name="Zanzuri, Refael" userId="27aa3ce8-9081-495f-9852-2eae5fd6455e" providerId="ADAL" clId="{A7B6C7A5-465A-4E5F-B5EB-303C13CE7544}" dt="2025-06-17T12:18:58.134" v="7041" actId="1036"/>
          <ac:cxnSpMkLst>
            <pc:docMk/>
            <pc:sldMk cId="290265255" sldId="655"/>
            <ac:cxnSpMk id="318" creationId="{00000000-0000-0000-0000-000000000000}"/>
          </ac:cxnSpMkLst>
        </pc:cxnChg>
      </pc:sldChg>
      <pc:sldChg chg="addSp delSp modSp add mod ord modAnim">
        <pc:chgData name="Zanzuri, Refael" userId="27aa3ce8-9081-495f-9852-2eae5fd6455e" providerId="ADAL" clId="{A7B6C7A5-465A-4E5F-B5EB-303C13CE7544}" dt="2025-06-15T15:03:06.893" v="5161" actId="20577"/>
        <pc:sldMkLst>
          <pc:docMk/>
          <pc:sldMk cId="2478586082" sldId="655"/>
        </pc:sldMkLst>
      </pc:sldChg>
      <pc:sldChg chg="delSp add del mod delAnim">
        <pc:chgData name="Zanzuri, Refael" userId="27aa3ce8-9081-495f-9852-2eae5fd6455e" providerId="ADAL" clId="{A7B6C7A5-465A-4E5F-B5EB-303C13CE7544}" dt="2025-06-12T09:24:47.056" v="907" actId="2696"/>
        <pc:sldMkLst>
          <pc:docMk/>
          <pc:sldMk cId="3912324697" sldId="655"/>
        </pc:sldMkLst>
      </pc:sldChg>
      <pc:sldChg chg="addSp delSp modSp add del mod modAnim">
        <pc:chgData name="Zanzuri, Refael" userId="27aa3ce8-9081-495f-9852-2eae5fd6455e" providerId="ADAL" clId="{A7B6C7A5-465A-4E5F-B5EB-303C13CE7544}" dt="2025-06-15T14:03:37.211" v="2845" actId="47"/>
        <pc:sldMkLst>
          <pc:docMk/>
          <pc:sldMk cId="4280878031" sldId="655"/>
        </pc:sldMkLst>
      </pc:sldChg>
      <pc:sldChg chg="add del">
        <pc:chgData name="Zanzuri, Refael" userId="27aa3ce8-9081-495f-9852-2eae5fd6455e" providerId="ADAL" clId="{A7B6C7A5-465A-4E5F-B5EB-303C13CE7544}" dt="2025-06-12T10:57:06.073" v="1217" actId="47"/>
        <pc:sldMkLst>
          <pc:docMk/>
          <pc:sldMk cId="911736271" sldId="656"/>
        </pc:sldMkLst>
      </pc:sldChg>
      <pc:sldChg chg="add del">
        <pc:chgData name="Zanzuri, Refael" userId="27aa3ce8-9081-495f-9852-2eae5fd6455e" providerId="ADAL" clId="{A7B6C7A5-465A-4E5F-B5EB-303C13CE7544}" dt="2025-06-12T07:57:45.641" v="22"/>
        <pc:sldMkLst>
          <pc:docMk/>
          <pc:sldMk cId="1012525929" sldId="656"/>
        </pc:sldMkLst>
      </pc:sldChg>
      <pc:sldChg chg="add del">
        <pc:chgData name="Zanzuri, Refael" userId="27aa3ce8-9081-495f-9852-2eae5fd6455e" providerId="ADAL" clId="{A7B6C7A5-465A-4E5F-B5EB-303C13CE7544}" dt="2025-06-15T14:37:36.213" v="3814"/>
        <pc:sldMkLst>
          <pc:docMk/>
          <pc:sldMk cId="1872169870" sldId="656"/>
        </pc:sldMkLst>
      </pc:sldChg>
      <pc:sldChg chg="add del">
        <pc:chgData name="Zanzuri, Refael" userId="27aa3ce8-9081-495f-9852-2eae5fd6455e" providerId="ADAL" clId="{A7B6C7A5-465A-4E5F-B5EB-303C13CE7544}" dt="2025-06-12T10:14:16.330" v="949"/>
        <pc:sldMkLst>
          <pc:docMk/>
          <pc:sldMk cId="2404678698" sldId="656"/>
        </pc:sldMkLst>
      </pc:sldChg>
      <pc:sldChg chg="modSp mod">
        <pc:chgData name="Zanzuri, Refael" userId="27aa3ce8-9081-495f-9852-2eae5fd6455e" providerId="ADAL" clId="{A7B6C7A5-465A-4E5F-B5EB-303C13CE7544}" dt="2025-06-15T21:43:28.483" v="6986" actId="20577"/>
        <pc:sldMkLst>
          <pc:docMk/>
          <pc:sldMk cId="2465172367" sldId="660"/>
        </pc:sldMkLst>
        <pc:spChg chg="mod">
          <ac:chgData name="Zanzuri, Refael" userId="27aa3ce8-9081-495f-9852-2eae5fd6455e" providerId="ADAL" clId="{A7B6C7A5-465A-4E5F-B5EB-303C13CE7544}" dt="2025-06-15T21:43:28.483" v="6986" actId="20577"/>
          <ac:spMkLst>
            <pc:docMk/>
            <pc:sldMk cId="2465172367" sldId="660"/>
            <ac:spMk id="3" creationId="{E329F00E-CD28-7368-B8BB-BF18A3DD2E52}"/>
          </ac:spMkLst>
        </pc:spChg>
      </pc:sldChg>
      <pc:sldChg chg="addSp delSp modSp mod modAnim modNotesTx">
        <pc:chgData name="Zanzuri, Refael" userId="27aa3ce8-9081-495f-9852-2eae5fd6455e" providerId="ADAL" clId="{A7B6C7A5-465A-4E5F-B5EB-303C13CE7544}" dt="2025-06-23T08:20:51.264" v="20374" actId="20577"/>
        <pc:sldMkLst>
          <pc:docMk/>
          <pc:sldMk cId="3475656395" sldId="662"/>
        </pc:sldMkLst>
        <pc:spChg chg="add mod">
          <ac:chgData name="Zanzuri, Refael" userId="27aa3ce8-9081-495f-9852-2eae5fd6455e" providerId="ADAL" clId="{A7B6C7A5-465A-4E5F-B5EB-303C13CE7544}" dt="2025-06-15T20:56:37.124" v="6489" actId="164"/>
          <ac:spMkLst>
            <pc:docMk/>
            <pc:sldMk cId="3475656395" sldId="662"/>
            <ac:spMk id="3" creationId="{A9386597-B13B-EA5A-B008-09B50CB9FD96}"/>
          </ac:spMkLst>
        </pc:spChg>
        <pc:spChg chg="mod">
          <ac:chgData name="Zanzuri, Refael" userId="27aa3ce8-9081-495f-9852-2eae5fd6455e" providerId="ADAL" clId="{A7B6C7A5-465A-4E5F-B5EB-303C13CE7544}" dt="2025-06-15T21:00:08.357" v="6568" actId="20577"/>
          <ac:spMkLst>
            <pc:docMk/>
            <pc:sldMk cId="3475656395" sldId="662"/>
            <ac:spMk id="4" creationId="{459ABD7E-DAB5-31ED-7E73-4E7FE24F9852}"/>
          </ac:spMkLst>
        </pc:spChg>
        <pc:spChg chg="add mod">
          <ac:chgData name="Zanzuri, Refael" userId="27aa3ce8-9081-495f-9852-2eae5fd6455e" providerId="ADAL" clId="{A7B6C7A5-465A-4E5F-B5EB-303C13CE7544}" dt="2025-06-15T20:56:45.450" v="6490" actId="164"/>
          <ac:spMkLst>
            <pc:docMk/>
            <pc:sldMk cId="3475656395" sldId="662"/>
            <ac:spMk id="5" creationId="{6E7F0DD9-3176-E65C-197E-D4CF1F182388}"/>
          </ac:spMkLst>
        </pc:spChg>
        <pc:spChg chg="add mod">
          <ac:chgData name="Zanzuri, Refael" userId="27aa3ce8-9081-495f-9852-2eae5fd6455e" providerId="ADAL" clId="{A7B6C7A5-465A-4E5F-B5EB-303C13CE7544}" dt="2025-06-15T20:57:19.120" v="6493" actId="164"/>
          <ac:spMkLst>
            <pc:docMk/>
            <pc:sldMk cId="3475656395" sldId="662"/>
            <ac:spMk id="6" creationId="{6FEA7AE5-6D2D-C0F9-0863-18BC3EF54F28}"/>
          </ac:spMkLst>
        </pc:spChg>
        <pc:spChg chg="mod">
          <ac:chgData name="Zanzuri, Refael" userId="27aa3ce8-9081-495f-9852-2eae5fd6455e" providerId="ADAL" clId="{A7B6C7A5-465A-4E5F-B5EB-303C13CE7544}" dt="2025-06-15T20:56:45.450" v="6490" actId="164"/>
          <ac:spMkLst>
            <pc:docMk/>
            <pc:sldMk cId="3475656395" sldId="662"/>
            <ac:spMk id="7" creationId="{3A9E213A-9F2B-EC4A-2DE3-5D1A18107CD6}"/>
          </ac:spMkLst>
        </pc:spChg>
        <pc:spChg chg="mod">
          <ac:chgData name="Zanzuri, Refael" userId="27aa3ce8-9081-495f-9852-2eae5fd6455e" providerId="ADAL" clId="{A7B6C7A5-465A-4E5F-B5EB-303C13CE7544}" dt="2025-06-15T20:56:54.029" v="6491" actId="164"/>
          <ac:spMkLst>
            <pc:docMk/>
            <pc:sldMk cId="3475656395" sldId="662"/>
            <ac:spMk id="8" creationId="{CD829FF5-3D25-596E-8D74-E0C607540006}"/>
          </ac:spMkLst>
        </pc:spChg>
        <pc:spChg chg="mod">
          <ac:chgData name="Zanzuri, Refael" userId="27aa3ce8-9081-495f-9852-2eae5fd6455e" providerId="ADAL" clId="{A7B6C7A5-465A-4E5F-B5EB-303C13CE7544}" dt="2025-06-15T20:56:54.029" v="6491" actId="164"/>
          <ac:spMkLst>
            <pc:docMk/>
            <pc:sldMk cId="3475656395" sldId="662"/>
            <ac:spMk id="9" creationId="{054F6963-233C-7EFB-0080-A5995D65C60E}"/>
          </ac:spMkLst>
        </pc:spChg>
        <pc:spChg chg="add mod">
          <ac:chgData name="Zanzuri, Refael" userId="27aa3ce8-9081-495f-9852-2eae5fd6455e" providerId="ADAL" clId="{A7B6C7A5-465A-4E5F-B5EB-303C13CE7544}" dt="2025-06-15T20:57:03.257" v="6492" actId="164"/>
          <ac:spMkLst>
            <pc:docMk/>
            <pc:sldMk cId="3475656395" sldId="662"/>
            <ac:spMk id="10" creationId="{2E567ED6-F747-A857-7C3A-FE075B1EC53E}"/>
          </ac:spMkLst>
        </pc:spChg>
        <pc:spChg chg="mod">
          <ac:chgData name="Zanzuri, Refael" userId="27aa3ce8-9081-495f-9852-2eae5fd6455e" providerId="ADAL" clId="{A7B6C7A5-465A-4E5F-B5EB-303C13CE7544}" dt="2025-06-15T20:57:03.257" v="6492" actId="164"/>
          <ac:spMkLst>
            <pc:docMk/>
            <pc:sldMk cId="3475656395" sldId="662"/>
            <ac:spMk id="11" creationId="{9DE4D26B-750E-DC0B-D9EB-9597E203997F}"/>
          </ac:spMkLst>
        </pc:spChg>
        <pc:spChg chg="add mod">
          <ac:chgData name="Zanzuri, Refael" userId="27aa3ce8-9081-495f-9852-2eae5fd6455e" providerId="ADAL" clId="{A7B6C7A5-465A-4E5F-B5EB-303C13CE7544}" dt="2025-06-15T20:57:19.120" v="6493" actId="164"/>
          <ac:spMkLst>
            <pc:docMk/>
            <pc:sldMk cId="3475656395" sldId="662"/>
            <ac:spMk id="12" creationId="{A87AA108-8A89-D9A1-88E0-E891C4D91FBF}"/>
          </ac:spMkLst>
        </pc:spChg>
        <pc:spChg chg="add mod">
          <ac:chgData name="Zanzuri, Refael" userId="27aa3ce8-9081-495f-9852-2eae5fd6455e" providerId="ADAL" clId="{A7B6C7A5-465A-4E5F-B5EB-303C13CE7544}" dt="2025-06-15T20:56:37.124" v="6489" actId="164"/>
          <ac:spMkLst>
            <pc:docMk/>
            <pc:sldMk cId="3475656395" sldId="662"/>
            <ac:spMk id="13" creationId="{4151019E-FCA7-BF39-CC59-5C7CB39EB8A1}"/>
          </ac:spMkLst>
        </pc:spChg>
        <pc:spChg chg="add mod">
          <ac:chgData name="Zanzuri, Refael" userId="27aa3ce8-9081-495f-9852-2eae5fd6455e" providerId="ADAL" clId="{A7B6C7A5-465A-4E5F-B5EB-303C13CE7544}" dt="2025-06-15T20:56:45.450" v="6490" actId="164"/>
          <ac:spMkLst>
            <pc:docMk/>
            <pc:sldMk cId="3475656395" sldId="662"/>
            <ac:spMk id="14" creationId="{48E8C3CC-BC71-E8A4-4E3C-089634ADECE7}"/>
          </ac:spMkLst>
        </pc:spChg>
        <pc:spChg chg="add mod">
          <ac:chgData name="Zanzuri, Refael" userId="27aa3ce8-9081-495f-9852-2eae5fd6455e" providerId="ADAL" clId="{A7B6C7A5-465A-4E5F-B5EB-303C13CE7544}" dt="2025-06-15T20:56:37.124" v="6489" actId="164"/>
          <ac:spMkLst>
            <pc:docMk/>
            <pc:sldMk cId="3475656395" sldId="662"/>
            <ac:spMk id="15" creationId="{EE704335-0472-75F0-0F65-FE706EAC5CDE}"/>
          </ac:spMkLst>
        </pc:spChg>
        <pc:spChg chg="mod">
          <ac:chgData name="Zanzuri, Refael" userId="27aa3ce8-9081-495f-9852-2eae5fd6455e" providerId="ADAL" clId="{A7B6C7A5-465A-4E5F-B5EB-303C13CE7544}" dt="2025-06-15T20:56:54.029" v="6491" actId="164"/>
          <ac:spMkLst>
            <pc:docMk/>
            <pc:sldMk cId="3475656395" sldId="662"/>
            <ac:spMk id="16" creationId="{2A691FF9-5BF6-671F-FB6E-83F5FDABBC83}"/>
          </ac:spMkLst>
        </pc:spChg>
        <pc:spChg chg="add mod">
          <ac:chgData name="Zanzuri, Refael" userId="27aa3ce8-9081-495f-9852-2eae5fd6455e" providerId="ADAL" clId="{A7B6C7A5-465A-4E5F-B5EB-303C13CE7544}" dt="2025-06-15T20:57:03.257" v="6492" actId="164"/>
          <ac:spMkLst>
            <pc:docMk/>
            <pc:sldMk cId="3475656395" sldId="662"/>
            <ac:spMk id="17" creationId="{ABF60FB2-6602-8D5E-A4E3-0D3E9AD09893}"/>
          </ac:spMkLst>
        </pc:spChg>
        <pc:spChg chg="add mod">
          <ac:chgData name="Zanzuri, Refael" userId="27aa3ce8-9081-495f-9852-2eae5fd6455e" providerId="ADAL" clId="{A7B6C7A5-465A-4E5F-B5EB-303C13CE7544}" dt="2025-06-15T20:57:19.120" v="6493" actId="164"/>
          <ac:spMkLst>
            <pc:docMk/>
            <pc:sldMk cId="3475656395" sldId="662"/>
            <ac:spMk id="18" creationId="{D81C05B6-1180-7D68-F247-843B7B212B04}"/>
          </ac:spMkLst>
        </pc:spChg>
        <pc:spChg chg="add mod">
          <ac:chgData name="Zanzuri, Refael" userId="27aa3ce8-9081-495f-9852-2eae5fd6455e" providerId="ADAL" clId="{A7B6C7A5-465A-4E5F-B5EB-303C13CE7544}" dt="2025-06-15T19:58:06.491" v="6360" actId="1038"/>
          <ac:spMkLst>
            <pc:docMk/>
            <pc:sldMk cId="3475656395" sldId="662"/>
            <ac:spMk id="20" creationId="{AF587E77-92D7-B40D-708D-4D2CF992D21C}"/>
          </ac:spMkLst>
        </pc:spChg>
        <pc:spChg chg="add mod">
          <ac:chgData name="Zanzuri, Refael" userId="27aa3ce8-9081-495f-9852-2eae5fd6455e" providerId="ADAL" clId="{A7B6C7A5-465A-4E5F-B5EB-303C13CE7544}" dt="2025-06-15T20:03:22.074" v="6447" actId="14100"/>
          <ac:spMkLst>
            <pc:docMk/>
            <pc:sldMk cId="3475656395" sldId="662"/>
            <ac:spMk id="21" creationId="{BC869143-D1AF-9484-29F2-40442B3F7CCD}"/>
          </ac:spMkLst>
        </pc:spChg>
        <pc:grpChg chg="add mod">
          <ac:chgData name="Zanzuri, Refael" userId="27aa3ce8-9081-495f-9852-2eae5fd6455e" providerId="ADAL" clId="{A7B6C7A5-465A-4E5F-B5EB-303C13CE7544}" dt="2025-06-15T20:56:37.124" v="6489" actId="164"/>
          <ac:grpSpMkLst>
            <pc:docMk/>
            <pc:sldMk cId="3475656395" sldId="662"/>
            <ac:grpSpMk id="24" creationId="{14E9B83C-30B0-4F6C-4D6F-8E3C7A183BA0}"/>
          </ac:grpSpMkLst>
        </pc:grpChg>
        <pc:grpChg chg="add mod">
          <ac:chgData name="Zanzuri, Refael" userId="27aa3ce8-9081-495f-9852-2eae5fd6455e" providerId="ADAL" clId="{A7B6C7A5-465A-4E5F-B5EB-303C13CE7544}" dt="2025-06-15T20:56:45.450" v="6490" actId="164"/>
          <ac:grpSpMkLst>
            <pc:docMk/>
            <pc:sldMk cId="3475656395" sldId="662"/>
            <ac:grpSpMk id="25" creationId="{C3BC52CA-22DD-4CE6-DC47-BF43DE59CCA6}"/>
          </ac:grpSpMkLst>
        </pc:grpChg>
        <pc:grpChg chg="add mod">
          <ac:chgData name="Zanzuri, Refael" userId="27aa3ce8-9081-495f-9852-2eae5fd6455e" providerId="ADAL" clId="{A7B6C7A5-465A-4E5F-B5EB-303C13CE7544}" dt="2025-06-15T20:56:54.029" v="6491" actId="164"/>
          <ac:grpSpMkLst>
            <pc:docMk/>
            <pc:sldMk cId="3475656395" sldId="662"/>
            <ac:grpSpMk id="26" creationId="{2A94FAFC-D54B-5329-BFC3-9CA0E2DF8F77}"/>
          </ac:grpSpMkLst>
        </pc:grpChg>
        <pc:grpChg chg="add mod">
          <ac:chgData name="Zanzuri, Refael" userId="27aa3ce8-9081-495f-9852-2eae5fd6455e" providerId="ADAL" clId="{A7B6C7A5-465A-4E5F-B5EB-303C13CE7544}" dt="2025-06-15T20:57:03.257" v="6492" actId="164"/>
          <ac:grpSpMkLst>
            <pc:docMk/>
            <pc:sldMk cId="3475656395" sldId="662"/>
            <ac:grpSpMk id="28" creationId="{5D6834DF-D61A-1261-9F69-07040E810EC6}"/>
          </ac:grpSpMkLst>
        </pc:grpChg>
        <pc:grpChg chg="add mod">
          <ac:chgData name="Zanzuri, Refael" userId="27aa3ce8-9081-495f-9852-2eae5fd6455e" providerId="ADAL" clId="{A7B6C7A5-465A-4E5F-B5EB-303C13CE7544}" dt="2025-06-15T20:57:19.120" v="6493" actId="164"/>
          <ac:grpSpMkLst>
            <pc:docMk/>
            <pc:sldMk cId="3475656395" sldId="662"/>
            <ac:grpSpMk id="29" creationId="{272D098B-A054-2AE1-4845-19263F8A0A27}"/>
          </ac:grpSpMkLst>
        </pc:grpChg>
        <pc:picChg chg="add mod">
          <ac:chgData name="Zanzuri, Refael" userId="27aa3ce8-9081-495f-9852-2eae5fd6455e" providerId="ADAL" clId="{A7B6C7A5-465A-4E5F-B5EB-303C13CE7544}" dt="2025-06-15T19:57:59.621" v="6320" actId="1038"/>
          <ac:picMkLst>
            <pc:docMk/>
            <pc:sldMk cId="3475656395" sldId="662"/>
            <ac:picMk id="19" creationId="{1ADE59CB-764F-9B94-85BE-1EA360D5ED4C}"/>
          </ac:picMkLst>
        </pc:picChg>
        <pc:picChg chg="mod">
          <ac:chgData name="Zanzuri, Refael" userId="27aa3ce8-9081-495f-9852-2eae5fd6455e" providerId="ADAL" clId="{A7B6C7A5-465A-4E5F-B5EB-303C13CE7544}" dt="2025-06-15T20:57:42.597" v="6547" actId="1037"/>
          <ac:picMkLst>
            <pc:docMk/>
            <pc:sldMk cId="3475656395" sldId="662"/>
            <ac:picMk id="27" creationId="{E3B90FBC-BEFE-0755-28B4-36B3469CEC6E}"/>
          </ac:picMkLst>
        </pc:picChg>
        <pc:picChg chg="mod">
          <ac:chgData name="Zanzuri, Refael" userId="27aa3ce8-9081-495f-9852-2eae5fd6455e" providerId="ADAL" clId="{A7B6C7A5-465A-4E5F-B5EB-303C13CE7544}" dt="2025-06-15T20:57:42.597" v="6547" actId="1037"/>
          <ac:picMkLst>
            <pc:docMk/>
            <pc:sldMk cId="3475656395" sldId="662"/>
            <ac:picMk id="30" creationId="{F807E8C3-0F5E-B9A8-7BB3-628DA7886673}"/>
          </ac:picMkLst>
        </pc:picChg>
        <pc:picChg chg="mod">
          <ac:chgData name="Zanzuri, Refael" userId="27aa3ce8-9081-495f-9852-2eae5fd6455e" providerId="ADAL" clId="{A7B6C7A5-465A-4E5F-B5EB-303C13CE7544}" dt="2025-06-15T20:57:42.597" v="6547" actId="1037"/>
          <ac:picMkLst>
            <pc:docMk/>
            <pc:sldMk cId="3475656395" sldId="662"/>
            <ac:picMk id="34" creationId="{9B9AD754-6810-5773-D0B2-8620DB4F9827}"/>
          </ac:picMkLst>
        </pc:picChg>
      </pc:sldChg>
      <pc:sldChg chg="modSp mod">
        <pc:chgData name="Zanzuri, Refael" userId="27aa3ce8-9081-495f-9852-2eae5fd6455e" providerId="ADAL" clId="{A7B6C7A5-465A-4E5F-B5EB-303C13CE7544}" dt="2025-06-22T18:55:30.176" v="7055" actId="2710"/>
        <pc:sldMkLst>
          <pc:docMk/>
          <pc:sldMk cId="4232604817" sldId="663"/>
        </pc:sldMkLst>
        <pc:spChg chg="mod">
          <ac:chgData name="Zanzuri, Refael" userId="27aa3ce8-9081-495f-9852-2eae5fd6455e" providerId="ADAL" clId="{A7B6C7A5-465A-4E5F-B5EB-303C13CE7544}" dt="2025-06-22T18:55:30.176" v="7055" actId="2710"/>
          <ac:spMkLst>
            <pc:docMk/>
            <pc:sldMk cId="4232604817" sldId="663"/>
            <ac:spMk id="3" creationId="{899F18A3-3EA7-D92B-B310-507FA5AEF7E0}"/>
          </ac:spMkLst>
        </pc:spChg>
      </pc:sldChg>
      <pc:sldChg chg="add del">
        <pc:chgData name="Zanzuri, Refael" userId="27aa3ce8-9081-495f-9852-2eae5fd6455e" providerId="ADAL" clId="{A7B6C7A5-465A-4E5F-B5EB-303C13CE7544}" dt="2025-06-15T19:49:36.585" v="6270" actId="47"/>
        <pc:sldMkLst>
          <pc:docMk/>
          <pc:sldMk cId="1230359223" sldId="664"/>
        </pc:sldMkLst>
      </pc:sldChg>
      <pc:sldChg chg="add modNotesTx">
        <pc:chgData name="Zanzuri, Refael" userId="27aa3ce8-9081-495f-9852-2eae5fd6455e" providerId="ADAL" clId="{A7B6C7A5-465A-4E5F-B5EB-303C13CE7544}" dt="2025-06-22T21:19:17.456" v="15993" actId="20577"/>
        <pc:sldMkLst>
          <pc:docMk/>
          <pc:sldMk cId="1885004068" sldId="666"/>
        </pc:sldMkLst>
      </pc:sldChg>
    </pc:docChg>
  </pc:docChgLst>
  <pc:docChgLst>
    <pc:chgData name="Lugassi, Michael" userId="bbb0a2d5-04b2-4073-b472-dbc44b9fda48" providerId="ADAL" clId="{BF64B022-8446-46F1-8767-724A91BD8DD9}"/>
    <pc:docChg chg="undo redo custSel addSld delSld modSld sldOrd">
      <pc:chgData name="Lugassi, Michael" userId="bbb0a2d5-04b2-4073-b472-dbc44b9fda48" providerId="ADAL" clId="{BF64B022-8446-46F1-8767-724A91BD8DD9}" dt="2025-06-19T20:47:56.927" v="3538" actId="1076"/>
      <pc:docMkLst>
        <pc:docMk/>
      </pc:docMkLst>
      <pc:sldChg chg="addSp delSp modSp mod modTransition">
        <pc:chgData name="Lugassi, Michael" userId="bbb0a2d5-04b2-4073-b472-dbc44b9fda48" providerId="ADAL" clId="{BF64B022-8446-46F1-8767-724A91BD8DD9}" dt="2025-06-16T21:59:40.351" v="3095" actId="478"/>
        <pc:sldMkLst>
          <pc:docMk/>
          <pc:sldMk cId="0" sldId="256"/>
        </pc:sldMkLst>
        <pc:spChg chg="add mod">
          <ac:chgData name="Lugassi, Michael" userId="bbb0a2d5-04b2-4073-b472-dbc44b9fda48" providerId="ADAL" clId="{BF64B022-8446-46F1-8767-724A91BD8DD9}" dt="2025-06-11T21:43:51.060" v="1490" actId="403"/>
          <ac:spMkLst>
            <pc:docMk/>
            <pc:sldMk cId="0" sldId="256"/>
            <ac:spMk id="6" creationId="{F0BB7E67-89F3-5358-1041-E2959288B791}"/>
          </ac:spMkLst>
        </pc:spChg>
      </pc:sldChg>
      <pc:sldChg chg="modTransition">
        <pc:chgData name="Lugassi, Michael" userId="bbb0a2d5-04b2-4073-b472-dbc44b9fda48" providerId="ADAL" clId="{BF64B022-8446-46F1-8767-724A91BD8DD9}" dt="2025-06-11T21:32:26.301" v="1416"/>
        <pc:sldMkLst>
          <pc:docMk/>
          <pc:sldMk cId="0" sldId="257"/>
        </pc:sldMkLst>
      </pc:sldChg>
      <pc:sldChg chg="addSp delSp modSp mod modTransition modAnim">
        <pc:chgData name="Lugassi, Michael" userId="bbb0a2d5-04b2-4073-b472-dbc44b9fda48" providerId="ADAL" clId="{BF64B022-8446-46F1-8767-724A91BD8DD9}" dt="2025-06-17T17:52:26.238" v="3296"/>
        <pc:sldMkLst>
          <pc:docMk/>
          <pc:sldMk cId="0" sldId="258"/>
        </pc:sldMkLst>
        <pc:spChg chg="add mod">
          <ac:chgData name="Lugassi, Michael" userId="bbb0a2d5-04b2-4073-b472-dbc44b9fda48" providerId="ADAL" clId="{BF64B022-8446-46F1-8767-724A91BD8DD9}" dt="2025-06-17T17:48:00.796" v="3284" actId="164"/>
          <ac:spMkLst>
            <pc:docMk/>
            <pc:sldMk cId="0" sldId="258"/>
            <ac:spMk id="4" creationId="{064B79D7-69E2-CF8E-E908-F2E3A941AC46}"/>
          </ac:spMkLst>
        </pc:spChg>
        <pc:spChg chg="mod">
          <ac:chgData name="Lugassi, Michael" userId="bbb0a2d5-04b2-4073-b472-dbc44b9fda48" providerId="ADAL" clId="{BF64B022-8446-46F1-8767-724A91BD8DD9}" dt="2025-06-17T17:48:00.796" v="3284" actId="164"/>
          <ac:spMkLst>
            <pc:docMk/>
            <pc:sldMk cId="0" sldId="258"/>
            <ac:spMk id="85" creationId="{F4FDA604-E8BA-95DE-8B62-B3B0A8A73517}"/>
          </ac:spMkLst>
        </pc:spChg>
        <pc:grpChg chg="add mod">
          <ac:chgData name="Lugassi, Michael" userId="bbb0a2d5-04b2-4073-b472-dbc44b9fda48" providerId="ADAL" clId="{BF64B022-8446-46F1-8767-724A91BD8DD9}" dt="2025-06-17T17:48:00.796" v="3284" actId="164"/>
          <ac:grpSpMkLst>
            <pc:docMk/>
            <pc:sldMk cId="0" sldId="258"/>
            <ac:grpSpMk id="5" creationId="{938385DB-FD32-D332-7945-82D83294ECF3}"/>
          </ac:grpSpMkLst>
        </pc:grpChg>
        <pc:picChg chg="add mod">
          <ac:chgData name="Lugassi, Michael" userId="bbb0a2d5-04b2-4073-b472-dbc44b9fda48" providerId="ADAL" clId="{BF64B022-8446-46F1-8767-724A91BD8DD9}" dt="2025-06-11T21:11:03.958" v="1282" actId="1038"/>
          <ac:picMkLst>
            <pc:docMk/>
            <pc:sldMk cId="0" sldId="258"/>
            <ac:picMk id="3" creationId="{6E02220E-6E9D-4E86-10F9-6F9A59E9958F}"/>
          </ac:picMkLst>
        </pc:picChg>
      </pc:sldChg>
      <pc:sldChg chg="addSp delSp modSp del mod ord modTransition modAnim">
        <pc:chgData name="Lugassi, Michael" userId="bbb0a2d5-04b2-4073-b472-dbc44b9fda48" providerId="ADAL" clId="{BF64B022-8446-46F1-8767-724A91BD8DD9}" dt="2025-06-15T19:31:28.951" v="1880" actId="2696"/>
        <pc:sldMkLst>
          <pc:docMk/>
          <pc:sldMk cId="0" sldId="260"/>
        </pc:sldMkLst>
      </pc:sldChg>
      <pc:sldChg chg="addSp delSp modSp add mod ord delAnim modAnim">
        <pc:chgData name="Lugassi, Michael" userId="bbb0a2d5-04b2-4073-b472-dbc44b9fda48" providerId="ADAL" clId="{BF64B022-8446-46F1-8767-724A91BD8DD9}" dt="2025-06-16T22:01:24.032" v="3109"/>
        <pc:sldMkLst>
          <pc:docMk/>
          <pc:sldMk cId="1167281585" sldId="260"/>
        </pc:sldMkLst>
        <pc:spChg chg="mod">
          <ac:chgData name="Lugassi, Michael" userId="bbb0a2d5-04b2-4073-b472-dbc44b9fda48" providerId="ADAL" clId="{BF64B022-8446-46F1-8767-724A91BD8DD9}" dt="2025-06-15T20:26:57.722" v="1952" actId="14100"/>
          <ac:spMkLst>
            <pc:docMk/>
            <pc:sldMk cId="1167281585" sldId="260"/>
            <ac:spMk id="6" creationId="{00000000-0000-0000-0000-000000000000}"/>
          </ac:spMkLst>
        </pc:spChg>
        <pc:spChg chg="mod">
          <ac:chgData name="Lugassi, Michael" userId="bbb0a2d5-04b2-4073-b472-dbc44b9fda48" providerId="ADAL" clId="{BF64B022-8446-46F1-8767-724A91BD8DD9}" dt="2025-06-15T20:27:17.433" v="1954" actId="1076"/>
          <ac:spMkLst>
            <pc:docMk/>
            <pc:sldMk cId="1167281585" sldId="260"/>
            <ac:spMk id="7" creationId="{00000000-0000-0000-0000-000000000000}"/>
          </ac:spMkLst>
        </pc:spChg>
        <pc:spChg chg="mod">
          <ac:chgData name="Lugassi, Michael" userId="bbb0a2d5-04b2-4073-b472-dbc44b9fda48" providerId="ADAL" clId="{BF64B022-8446-46F1-8767-724A91BD8DD9}" dt="2025-06-15T20:27:50.423" v="1955" actId="14100"/>
          <ac:spMkLst>
            <pc:docMk/>
            <pc:sldMk cId="1167281585" sldId="260"/>
            <ac:spMk id="20" creationId="{3FCA2C05-28D4-275B-61CB-3E4084ECF3AB}"/>
          </ac:spMkLst>
        </pc:spChg>
        <pc:spChg chg="mod">
          <ac:chgData name="Lugassi, Michael" userId="bbb0a2d5-04b2-4073-b472-dbc44b9fda48" providerId="ADAL" clId="{BF64B022-8446-46F1-8767-724A91BD8DD9}" dt="2025-06-15T20:24:24.827" v="1937" actId="6549"/>
          <ac:spMkLst>
            <pc:docMk/>
            <pc:sldMk cId="1167281585" sldId="260"/>
            <ac:spMk id="36" creationId="{67C86414-C264-9D87-E6B0-5A52B6ACC569}"/>
          </ac:spMkLst>
        </pc:spChg>
        <pc:grpChg chg="add mod">
          <ac:chgData name="Lugassi, Michael" userId="bbb0a2d5-04b2-4073-b472-dbc44b9fda48" providerId="ADAL" clId="{BF64B022-8446-46F1-8767-724A91BD8DD9}" dt="2025-06-16T22:01:08.618" v="3104" actId="164"/>
          <ac:grpSpMkLst>
            <pc:docMk/>
            <pc:sldMk cId="1167281585" sldId="260"/>
            <ac:grpSpMk id="10" creationId="{721E6065-135C-D2EA-1B6B-BE1C3019E634}"/>
          </ac:grpSpMkLst>
        </pc:grpChg>
        <pc:grpChg chg="mod">
          <ac:chgData name="Lugassi, Michael" userId="bbb0a2d5-04b2-4073-b472-dbc44b9fda48" providerId="ADAL" clId="{BF64B022-8446-46F1-8767-724A91BD8DD9}" dt="2025-06-16T22:01:08.618" v="3104" actId="164"/>
          <ac:grpSpMkLst>
            <pc:docMk/>
            <pc:sldMk cId="1167281585" sldId="260"/>
            <ac:grpSpMk id="30" creationId="{EA873D8A-FFA5-11B2-7A4C-D38DF17FB150}"/>
          </ac:grpSpMkLst>
        </pc:grpChg>
        <pc:grpChg chg="mod">
          <ac:chgData name="Lugassi, Michael" userId="bbb0a2d5-04b2-4073-b472-dbc44b9fda48" providerId="ADAL" clId="{BF64B022-8446-46F1-8767-724A91BD8DD9}" dt="2025-06-16T22:01:08.618" v="3104" actId="164"/>
          <ac:grpSpMkLst>
            <pc:docMk/>
            <pc:sldMk cId="1167281585" sldId="260"/>
            <ac:grpSpMk id="32" creationId="{DE42D243-DA1F-8B98-5B7E-51E71F4933A8}"/>
          </ac:grpSpMkLst>
        </pc:grpChg>
        <pc:grpChg chg="mod">
          <ac:chgData name="Lugassi, Michael" userId="bbb0a2d5-04b2-4073-b472-dbc44b9fda48" providerId="ADAL" clId="{BF64B022-8446-46F1-8767-724A91BD8DD9}" dt="2025-06-15T20:24:07.414" v="1924" actId="14100"/>
          <ac:grpSpMkLst>
            <pc:docMk/>
            <pc:sldMk cId="1167281585" sldId="260"/>
            <ac:grpSpMk id="44" creationId="{8C4382EA-9F45-72DB-59F6-74A74BC0B87F}"/>
          </ac:grpSpMkLst>
        </pc:grpChg>
      </pc:sldChg>
      <pc:sldChg chg="del modTransition">
        <pc:chgData name="Lugassi, Michael" userId="bbb0a2d5-04b2-4073-b472-dbc44b9fda48" providerId="ADAL" clId="{BF64B022-8446-46F1-8767-724A91BD8DD9}" dt="2025-06-15T19:28:19.445" v="1828" actId="47"/>
        <pc:sldMkLst>
          <pc:docMk/>
          <pc:sldMk cId="0" sldId="261"/>
        </pc:sldMkLst>
      </pc:sldChg>
      <pc:sldChg chg="add del modTransition">
        <pc:chgData name="Lugassi, Michael" userId="bbb0a2d5-04b2-4073-b472-dbc44b9fda48" providerId="ADAL" clId="{BF64B022-8446-46F1-8767-724A91BD8DD9}" dt="2025-06-15T19:28:15.863" v="1827" actId="47"/>
        <pc:sldMkLst>
          <pc:docMk/>
          <pc:sldMk cId="0" sldId="262"/>
        </pc:sldMkLst>
      </pc:sldChg>
      <pc:sldChg chg="addSp delSp modSp mod ord modTransition modAnim">
        <pc:chgData name="Lugassi, Michael" userId="bbb0a2d5-04b2-4073-b472-dbc44b9fda48" providerId="ADAL" clId="{BF64B022-8446-46F1-8767-724A91BD8DD9}" dt="2025-06-16T21:10:35.637" v="3088" actId="14100"/>
        <pc:sldMkLst>
          <pc:docMk/>
          <pc:sldMk cId="0" sldId="263"/>
        </pc:sldMkLst>
        <pc:spChg chg="mod">
          <ac:chgData name="Lugassi, Michael" userId="bbb0a2d5-04b2-4073-b472-dbc44b9fda48" providerId="ADAL" clId="{BF64B022-8446-46F1-8767-724A91BD8DD9}" dt="2025-06-16T21:10:35.637" v="3088" actId="14100"/>
          <ac:spMkLst>
            <pc:docMk/>
            <pc:sldMk cId="0" sldId="263"/>
            <ac:spMk id="3" creationId="{00000000-0000-0000-0000-000000000000}"/>
          </ac:spMkLst>
        </pc:spChg>
        <pc:spChg chg="mod">
          <ac:chgData name="Lugassi, Michael" userId="bbb0a2d5-04b2-4073-b472-dbc44b9fda48" providerId="ADAL" clId="{BF64B022-8446-46F1-8767-724A91BD8DD9}" dt="2025-06-11T21:30:16.228" v="1401" actId="164"/>
          <ac:spMkLst>
            <pc:docMk/>
            <pc:sldMk cId="0" sldId="263"/>
            <ac:spMk id="4" creationId="{00000000-0000-0000-0000-000000000000}"/>
          </ac:spMkLst>
        </pc:spChg>
        <pc:spChg chg="mod">
          <ac:chgData name="Lugassi, Michael" userId="bbb0a2d5-04b2-4073-b472-dbc44b9fda48" providerId="ADAL" clId="{BF64B022-8446-46F1-8767-724A91BD8DD9}" dt="2025-06-11T21:30:16.228" v="1401" actId="164"/>
          <ac:spMkLst>
            <pc:docMk/>
            <pc:sldMk cId="0" sldId="263"/>
            <ac:spMk id="5" creationId="{00000000-0000-0000-0000-000000000000}"/>
          </ac:spMkLst>
        </pc:spChg>
        <pc:spChg chg="mod">
          <ac:chgData name="Lugassi, Michael" userId="bbb0a2d5-04b2-4073-b472-dbc44b9fda48" providerId="ADAL" clId="{BF64B022-8446-46F1-8767-724A91BD8DD9}" dt="2025-06-11T21:30:16.228" v="1401" actId="164"/>
          <ac:spMkLst>
            <pc:docMk/>
            <pc:sldMk cId="0" sldId="263"/>
            <ac:spMk id="6" creationId="{00000000-0000-0000-0000-000000000000}"/>
          </ac:spMkLst>
        </pc:spChg>
        <pc:spChg chg="mod">
          <ac:chgData name="Lugassi, Michael" userId="bbb0a2d5-04b2-4073-b472-dbc44b9fda48" providerId="ADAL" clId="{BF64B022-8446-46F1-8767-724A91BD8DD9}" dt="2025-06-11T21:30:20.873" v="1402" actId="164"/>
          <ac:spMkLst>
            <pc:docMk/>
            <pc:sldMk cId="0" sldId="263"/>
            <ac:spMk id="7" creationId="{00000000-0000-0000-0000-000000000000}"/>
          </ac:spMkLst>
        </pc:spChg>
        <pc:spChg chg="mod">
          <ac:chgData name="Lugassi, Michael" userId="bbb0a2d5-04b2-4073-b472-dbc44b9fda48" providerId="ADAL" clId="{BF64B022-8446-46F1-8767-724A91BD8DD9}" dt="2025-06-11T21:30:20.873" v="1402" actId="164"/>
          <ac:spMkLst>
            <pc:docMk/>
            <pc:sldMk cId="0" sldId="263"/>
            <ac:spMk id="8" creationId="{00000000-0000-0000-0000-000000000000}"/>
          </ac:spMkLst>
        </pc:spChg>
        <pc:spChg chg="mod">
          <ac:chgData name="Lugassi, Michael" userId="bbb0a2d5-04b2-4073-b472-dbc44b9fda48" providerId="ADAL" clId="{BF64B022-8446-46F1-8767-724A91BD8DD9}" dt="2025-06-11T21:30:20.873" v="1402" actId="164"/>
          <ac:spMkLst>
            <pc:docMk/>
            <pc:sldMk cId="0" sldId="263"/>
            <ac:spMk id="9" creationId="{00000000-0000-0000-0000-000000000000}"/>
          </ac:spMkLst>
        </pc:spChg>
        <pc:spChg chg="mod">
          <ac:chgData name="Lugassi, Michael" userId="bbb0a2d5-04b2-4073-b472-dbc44b9fda48" providerId="ADAL" clId="{BF64B022-8446-46F1-8767-724A91BD8DD9}" dt="2025-06-11T21:30:29.154" v="1403" actId="164"/>
          <ac:spMkLst>
            <pc:docMk/>
            <pc:sldMk cId="0" sldId="263"/>
            <ac:spMk id="10" creationId="{00000000-0000-0000-0000-000000000000}"/>
          </ac:spMkLst>
        </pc:spChg>
        <pc:spChg chg="mod">
          <ac:chgData name="Lugassi, Michael" userId="bbb0a2d5-04b2-4073-b472-dbc44b9fda48" providerId="ADAL" clId="{BF64B022-8446-46F1-8767-724A91BD8DD9}" dt="2025-06-11T21:30:29.154" v="1403" actId="164"/>
          <ac:spMkLst>
            <pc:docMk/>
            <pc:sldMk cId="0" sldId="263"/>
            <ac:spMk id="11" creationId="{00000000-0000-0000-0000-000000000000}"/>
          </ac:spMkLst>
        </pc:spChg>
        <pc:spChg chg="mod">
          <ac:chgData name="Lugassi, Michael" userId="bbb0a2d5-04b2-4073-b472-dbc44b9fda48" providerId="ADAL" clId="{BF64B022-8446-46F1-8767-724A91BD8DD9}" dt="2025-06-11T21:30:29.154" v="1403" actId="164"/>
          <ac:spMkLst>
            <pc:docMk/>
            <pc:sldMk cId="0" sldId="263"/>
            <ac:spMk id="12" creationId="{00000000-0000-0000-0000-000000000000}"/>
          </ac:spMkLst>
        </pc:spChg>
        <pc:spChg chg="add del mod">
          <ac:chgData name="Lugassi, Michael" userId="bbb0a2d5-04b2-4073-b472-dbc44b9fda48" providerId="ADAL" clId="{BF64B022-8446-46F1-8767-724A91BD8DD9}" dt="2025-06-11T21:30:41.261" v="1404" actId="164"/>
          <ac:spMkLst>
            <pc:docMk/>
            <pc:sldMk cId="0" sldId="263"/>
            <ac:spMk id="13" creationId="{00000000-0000-0000-0000-000000000000}"/>
          </ac:spMkLst>
        </pc:spChg>
        <pc:spChg chg="add del mod">
          <ac:chgData name="Lugassi, Michael" userId="bbb0a2d5-04b2-4073-b472-dbc44b9fda48" providerId="ADAL" clId="{BF64B022-8446-46F1-8767-724A91BD8DD9}" dt="2025-06-11T21:30:41.261" v="1404" actId="164"/>
          <ac:spMkLst>
            <pc:docMk/>
            <pc:sldMk cId="0" sldId="263"/>
            <ac:spMk id="14" creationId="{00000000-0000-0000-0000-000000000000}"/>
          </ac:spMkLst>
        </pc:spChg>
        <pc:spChg chg="add del mod">
          <ac:chgData name="Lugassi, Michael" userId="bbb0a2d5-04b2-4073-b472-dbc44b9fda48" providerId="ADAL" clId="{BF64B022-8446-46F1-8767-724A91BD8DD9}" dt="2025-06-11T21:30:41.261" v="1404" actId="164"/>
          <ac:spMkLst>
            <pc:docMk/>
            <pc:sldMk cId="0" sldId="263"/>
            <ac:spMk id="15" creationId="{00000000-0000-0000-0000-000000000000}"/>
          </ac:spMkLst>
        </pc:spChg>
        <pc:grpChg chg="add mod">
          <ac:chgData name="Lugassi, Michael" userId="bbb0a2d5-04b2-4073-b472-dbc44b9fda48" providerId="ADAL" clId="{BF64B022-8446-46F1-8767-724A91BD8DD9}" dt="2025-06-15T20:43:31.737" v="2053" actId="1035"/>
          <ac:grpSpMkLst>
            <pc:docMk/>
            <pc:sldMk cId="0" sldId="263"/>
            <ac:grpSpMk id="18" creationId="{59FC4DA6-2810-F7B2-B4AC-D088C3D18319}"/>
          </ac:grpSpMkLst>
        </pc:grpChg>
        <pc:grpChg chg="add mod">
          <ac:chgData name="Lugassi, Michael" userId="bbb0a2d5-04b2-4073-b472-dbc44b9fda48" providerId="ADAL" clId="{BF64B022-8446-46F1-8767-724A91BD8DD9}" dt="2025-06-15T20:43:31.737" v="2053" actId="1035"/>
          <ac:grpSpMkLst>
            <pc:docMk/>
            <pc:sldMk cId="0" sldId="263"/>
            <ac:grpSpMk id="19" creationId="{7A1D891B-B667-BADE-6D0D-087395256625}"/>
          </ac:grpSpMkLst>
        </pc:grpChg>
        <pc:grpChg chg="add mod">
          <ac:chgData name="Lugassi, Michael" userId="bbb0a2d5-04b2-4073-b472-dbc44b9fda48" providerId="ADAL" clId="{BF64B022-8446-46F1-8767-724A91BD8DD9}" dt="2025-06-15T20:43:31.737" v="2053" actId="1035"/>
          <ac:grpSpMkLst>
            <pc:docMk/>
            <pc:sldMk cId="0" sldId="263"/>
            <ac:grpSpMk id="20" creationId="{D4F2352B-A942-D23C-D31E-40E8A693B601}"/>
          </ac:grpSpMkLst>
        </pc:grpChg>
        <pc:grpChg chg="add mod">
          <ac:chgData name="Lugassi, Michael" userId="bbb0a2d5-04b2-4073-b472-dbc44b9fda48" providerId="ADAL" clId="{BF64B022-8446-46F1-8767-724A91BD8DD9}" dt="2025-06-15T20:43:31.737" v="2053" actId="1035"/>
          <ac:grpSpMkLst>
            <pc:docMk/>
            <pc:sldMk cId="0" sldId="263"/>
            <ac:grpSpMk id="21" creationId="{26A0085B-3D71-527B-739E-45925A78BD9D}"/>
          </ac:grpSpMkLst>
        </pc:grpChg>
        <pc:picChg chg="add mod modCrop">
          <ac:chgData name="Lugassi, Michael" userId="bbb0a2d5-04b2-4073-b472-dbc44b9fda48" providerId="ADAL" clId="{BF64B022-8446-46F1-8767-724A91BD8DD9}" dt="2025-06-15T20:43:25.103" v="2032" actId="1076"/>
          <ac:picMkLst>
            <pc:docMk/>
            <pc:sldMk cId="0" sldId="263"/>
            <ac:picMk id="17" creationId="{AE344762-2F55-C39E-80FB-39FC041C5646}"/>
          </ac:picMkLst>
        </pc:picChg>
      </pc:sldChg>
      <pc:sldChg chg="modSp mod modTransition">
        <pc:chgData name="Lugassi, Michael" userId="bbb0a2d5-04b2-4073-b472-dbc44b9fda48" providerId="ADAL" clId="{BF64B022-8446-46F1-8767-724A91BD8DD9}" dt="2025-06-11T21:32:26.301" v="1416"/>
        <pc:sldMkLst>
          <pc:docMk/>
          <pc:sldMk cId="404393404" sldId="265"/>
        </pc:sldMkLst>
        <pc:spChg chg="mod">
          <ac:chgData name="Lugassi, Michael" userId="bbb0a2d5-04b2-4073-b472-dbc44b9fda48" providerId="ADAL" clId="{BF64B022-8446-46F1-8767-724A91BD8DD9}" dt="2025-06-11T21:31:33.759" v="1415" actId="20577"/>
          <ac:spMkLst>
            <pc:docMk/>
            <pc:sldMk cId="404393404" sldId="265"/>
            <ac:spMk id="3" creationId="{78637703-575C-C550-0827-B4DCEEC3D520}"/>
          </ac:spMkLst>
        </pc:spChg>
      </pc:sldChg>
      <pc:sldChg chg="del modTransition">
        <pc:chgData name="Lugassi, Michael" userId="bbb0a2d5-04b2-4073-b472-dbc44b9fda48" providerId="ADAL" clId="{BF64B022-8446-46F1-8767-724A91BD8DD9}" dt="2025-06-15T19:28:25.058" v="1830" actId="47"/>
        <pc:sldMkLst>
          <pc:docMk/>
          <pc:sldMk cId="1382167747" sldId="266"/>
        </pc:sldMkLst>
      </pc:sldChg>
      <pc:sldChg chg="modSp del mod modTransition">
        <pc:chgData name="Lugassi, Michael" userId="bbb0a2d5-04b2-4073-b472-dbc44b9fda48" providerId="ADAL" clId="{BF64B022-8446-46F1-8767-724A91BD8DD9}" dt="2025-06-15T19:28:22.492" v="1829" actId="47"/>
        <pc:sldMkLst>
          <pc:docMk/>
          <pc:sldMk cId="2765507441" sldId="267"/>
        </pc:sldMkLst>
      </pc:sldChg>
      <pc:sldChg chg="modSp mod modTransition">
        <pc:chgData name="Lugassi, Michael" userId="bbb0a2d5-04b2-4073-b472-dbc44b9fda48" providerId="ADAL" clId="{BF64B022-8446-46F1-8767-724A91BD8DD9}" dt="2025-06-19T20:46:09.332" v="3535" actId="20577"/>
        <pc:sldMkLst>
          <pc:docMk/>
          <pc:sldMk cId="1454760203" sldId="268"/>
        </pc:sldMkLst>
        <pc:spChg chg="mod">
          <ac:chgData name="Lugassi, Michael" userId="bbb0a2d5-04b2-4073-b472-dbc44b9fda48" providerId="ADAL" clId="{BF64B022-8446-46F1-8767-724A91BD8DD9}" dt="2025-06-19T20:46:09.332" v="3535" actId="20577"/>
          <ac:spMkLst>
            <pc:docMk/>
            <pc:sldMk cId="1454760203" sldId="268"/>
            <ac:spMk id="2" creationId="{02E81122-5FC7-3CBC-3BA6-889A0715E186}"/>
          </ac:spMkLst>
        </pc:spChg>
      </pc:sldChg>
      <pc:sldChg chg="addSp delSp modSp mod modTransition delAnim modAnim">
        <pc:chgData name="Lugassi, Michael" userId="bbb0a2d5-04b2-4073-b472-dbc44b9fda48" providerId="ADAL" clId="{BF64B022-8446-46F1-8767-724A91BD8DD9}" dt="2025-06-17T17:47:33.402" v="3283" actId="164"/>
        <pc:sldMkLst>
          <pc:docMk/>
          <pc:sldMk cId="3163011876" sldId="269"/>
        </pc:sldMkLst>
        <pc:spChg chg="add mod">
          <ac:chgData name="Lugassi, Michael" userId="bbb0a2d5-04b2-4073-b472-dbc44b9fda48" providerId="ADAL" clId="{BF64B022-8446-46F1-8767-724A91BD8DD9}" dt="2025-06-17T17:47:33.402" v="3283" actId="164"/>
          <ac:spMkLst>
            <pc:docMk/>
            <pc:sldMk cId="3163011876" sldId="269"/>
            <ac:spMk id="3" creationId="{C6686998-71D9-5277-1D37-13972D34DB53}"/>
          </ac:spMkLst>
        </pc:spChg>
        <pc:spChg chg="mod">
          <ac:chgData name="Lugassi, Michael" userId="bbb0a2d5-04b2-4073-b472-dbc44b9fda48" providerId="ADAL" clId="{BF64B022-8446-46F1-8767-724A91BD8DD9}" dt="2025-06-16T22:09:05.328" v="3120" actId="1036"/>
          <ac:spMkLst>
            <pc:docMk/>
            <pc:sldMk cId="3163011876" sldId="269"/>
            <ac:spMk id="8" creationId="{0ECCB4BA-473D-3B68-D61B-8CDD24E0AE94}"/>
          </ac:spMkLst>
        </pc:spChg>
        <pc:spChg chg="mod">
          <ac:chgData name="Lugassi, Michael" userId="bbb0a2d5-04b2-4073-b472-dbc44b9fda48" providerId="ADAL" clId="{BF64B022-8446-46F1-8767-724A91BD8DD9}" dt="2025-06-17T17:47:06.532" v="3282" actId="20577"/>
          <ac:spMkLst>
            <pc:docMk/>
            <pc:sldMk cId="3163011876" sldId="269"/>
            <ac:spMk id="10" creationId="{AAD7E2D3-0D4D-72A5-A125-F0F95F7B4AF5}"/>
          </ac:spMkLst>
        </pc:spChg>
        <pc:spChg chg="mod">
          <ac:chgData name="Lugassi, Michael" userId="bbb0a2d5-04b2-4073-b472-dbc44b9fda48" providerId="ADAL" clId="{BF64B022-8446-46F1-8767-724A91BD8DD9}" dt="2025-06-17T17:47:33.402" v="3283" actId="164"/>
          <ac:spMkLst>
            <pc:docMk/>
            <pc:sldMk cId="3163011876" sldId="269"/>
            <ac:spMk id="80" creationId="{71465E20-4A8E-FF13-E307-6F742E885FF9}"/>
          </ac:spMkLst>
        </pc:spChg>
        <pc:grpChg chg="add mod">
          <ac:chgData name="Lugassi, Michael" userId="bbb0a2d5-04b2-4073-b472-dbc44b9fda48" providerId="ADAL" clId="{BF64B022-8446-46F1-8767-724A91BD8DD9}" dt="2025-06-17T17:47:33.402" v="3283" actId="164"/>
          <ac:grpSpMkLst>
            <pc:docMk/>
            <pc:sldMk cId="3163011876" sldId="269"/>
            <ac:grpSpMk id="5" creationId="{D22C3D99-B392-5D3A-7B60-CE98AF565783}"/>
          </ac:grpSpMkLst>
        </pc:grpChg>
        <pc:picChg chg="mod">
          <ac:chgData name="Lugassi, Michael" userId="bbb0a2d5-04b2-4073-b472-dbc44b9fda48" providerId="ADAL" clId="{BF64B022-8446-46F1-8767-724A91BD8DD9}" dt="2025-06-17T17:46:57.220" v="3281" actId="1076"/>
          <ac:picMkLst>
            <pc:docMk/>
            <pc:sldMk cId="3163011876" sldId="269"/>
            <ac:picMk id="58" creationId="{44397409-CB2E-1543-8062-CF81034B375B}"/>
          </ac:picMkLst>
        </pc:picChg>
      </pc:sldChg>
      <pc:sldChg chg="modTransition">
        <pc:chgData name="Lugassi, Michael" userId="bbb0a2d5-04b2-4073-b472-dbc44b9fda48" providerId="ADAL" clId="{BF64B022-8446-46F1-8767-724A91BD8DD9}" dt="2025-06-11T21:32:26.301" v="1416"/>
        <pc:sldMkLst>
          <pc:docMk/>
          <pc:sldMk cId="785793418" sldId="270"/>
        </pc:sldMkLst>
      </pc:sldChg>
      <pc:sldChg chg="ord modTransition">
        <pc:chgData name="Lugassi, Michael" userId="bbb0a2d5-04b2-4073-b472-dbc44b9fda48" providerId="ADAL" clId="{BF64B022-8446-46F1-8767-724A91BD8DD9}" dt="2025-06-15T19:21:43.438" v="1687"/>
        <pc:sldMkLst>
          <pc:docMk/>
          <pc:sldMk cId="2381884715" sldId="271"/>
        </pc:sldMkLst>
      </pc:sldChg>
      <pc:sldChg chg="modSp mod modTransition">
        <pc:chgData name="Lugassi, Michael" userId="bbb0a2d5-04b2-4073-b472-dbc44b9fda48" providerId="ADAL" clId="{BF64B022-8446-46F1-8767-724A91BD8DD9}" dt="2025-06-11T21:32:26.301" v="1416"/>
        <pc:sldMkLst>
          <pc:docMk/>
          <pc:sldMk cId="2592657381" sldId="272"/>
        </pc:sldMkLst>
        <pc:spChg chg="mod">
          <ac:chgData name="Lugassi, Michael" userId="bbb0a2d5-04b2-4073-b472-dbc44b9fda48" providerId="ADAL" clId="{BF64B022-8446-46F1-8767-724A91BD8DD9}" dt="2025-06-11T21:22:38.919" v="1307" actId="20577"/>
          <ac:spMkLst>
            <pc:docMk/>
            <pc:sldMk cId="2592657381" sldId="272"/>
            <ac:spMk id="3" creationId="{733FF1A3-2706-3407-24F0-4FEBBC8A4F83}"/>
          </ac:spMkLst>
        </pc:spChg>
      </pc:sldChg>
      <pc:sldChg chg="modTransition">
        <pc:chgData name="Lugassi, Michael" userId="bbb0a2d5-04b2-4073-b472-dbc44b9fda48" providerId="ADAL" clId="{BF64B022-8446-46F1-8767-724A91BD8DD9}" dt="2025-06-11T21:32:26.301" v="1416"/>
        <pc:sldMkLst>
          <pc:docMk/>
          <pc:sldMk cId="1856598983" sldId="632"/>
        </pc:sldMkLst>
      </pc:sldChg>
      <pc:sldChg chg="addSp delSp modSp mod modTransition">
        <pc:chgData name="Lugassi, Michael" userId="bbb0a2d5-04b2-4073-b472-dbc44b9fda48" providerId="ADAL" clId="{BF64B022-8446-46F1-8767-724A91BD8DD9}" dt="2025-06-17T17:15:46.749" v="3279" actId="1037"/>
        <pc:sldMkLst>
          <pc:docMk/>
          <pc:sldMk cId="2440793967" sldId="633"/>
        </pc:sldMkLst>
        <pc:spChg chg="mod">
          <ac:chgData name="Lugassi, Michael" userId="bbb0a2d5-04b2-4073-b472-dbc44b9fda48" providerId="ADAL" clId="{BF64B022-8446-46F1-8767-724A91BD8DD9}" dt="2025-06-17T17:15:46.749" v="3279" actId="1037"/>
          <ac:spMkLst>
            <pc:docMk/>
            <pc:sldMk cId="2440793967" sldId="633"/>
            <ac:spMk id="4" creationId="{9A83F4A5-E27D-3C90-F407-A7F11BCF40F0}"/>
          </ac:spMkLst>
        </pc:spChg>
        <pc:spChg chg="mod">
          <ac:chgData name="Lugassi, Michael" userId="bbb0a2d5-04b2-4073-b472-dbc44b9fda48" providerId="ADAL" clId="{BF64B022-8446-46F1-8767-724A91BD8DD9}" dt="2025-06-17T17:15:46.749" v="3279" actId="1037"/>
          <ac:spMkLst>
            <pc:docMk/>
            <pc:sldMk cId="2440793967" sldId="633"/>
            <ac:spMk id="10" creationId="{2AD90D47-542D-D4AE-CF8D-9E39DBA17B15}"/>
          </ac:spMkLst>
        </pc:spChg>
        <pc:spChg chg="mod">
          <ac:chgData name="Lugassi, Michael" userId="bbb0a2d5-04b2-4073-b472-dbc44b9fda48" providerId="ADAL" clId="{BF64B022-8446-46F1-8767-724A91BD8DD9}" dt="2025-06-17T17:15:34.046" v="3214" actId="1038"/>
          <ac:spMkLst>
            <pc:docMk/>
            <pc:sldMk cId="2440793967" sldId="633"/>
            <ac:spMk id="11" creationId="{9FE003D8-9DD7-54A5-7FA2-8964FFFE3B38}"/>
          </ac:spMkLst>
        </pc:spChg>
        <pc:spChg chg="mod">
          <ac:chgData name="Lugassi, Michael" userId="bbb0a2d5-04b2-4073-b472-dbc44b9fda48" providerId="ADAL" clId="{BF64B022-8446-46F1-8767-724A91BD8DD9}" dt="2025-06-17T17:15:34.046" v="3214" actId="1038"/>
          <ac:spMkLst>
            <pc:docMk/>
            <pc:sldMk cId="2440793967" sldId="633"/>
            <ac:spMk id="23" creationId="{816F6457-812E-3DC4-D5AE-66C407CAB8F2}"/>
          </ac:spMkLst>
        </pc:spChg>
        <pc:spChg chg="mod">
          <ac:chgData name="Lugassi, Michael" userId="bbb0a2d5-04b2-4073-b472-dbc44b9fda48" providerId="ADAL" clId="{BF64B022-8446-46F1-8767-724A91BD8DD9}" dt="2025-06-17T17:15:34.046" v="3214" actId="1038"/>
          <ac:spMkLst>
            <pc:docMk/>
            <pc:sldMk cId="2440793967" sldId="633"/>
            <ac:spMk id="24" creationId="{ED228985-1F4B-A32B-0EA3-FDAEC773836D}"/>
          </ac:spMkLst>
        </pc:spChg>
        <pc:spChg chg="mod">
          <ac:chgData name="Lugassi, Michael" userId="bbb0a2d5-04b2-4073-b472-dbc44b9fda48" providerId="ADAL" clId="{BF64B022-8446-46F1-8767-724A91BD8DD9}" dt="2025-06-17T17:15:46.749" v="3279" actId="1037"/>
          <ac:spMkLst>
            <pc:docMk/>
            <pc:sldMk cId="2440793967" sldId="633"/>
            <ac:spMk id="32" creationId="{39C13DB5-DDA2-CE08-EF80-6872B41B61EC}"/>
          </ac:spMkLst>
        </pc:spChg>
        <pc:spChg chg="mod">
          <ac:chgData name="Lugassi, Michael" userId="bbb0a2d5-04b2-4073-b472-dbc44b9fda48" providerId="ADAL" clId="{BF64B022-8446-46F1-8767-724A91BD8DD9}" dt="2025-06-17T17:15:46.749" v="3279" actId="1037"/>
          <ac:spMkLst>
            <pc:docMk/>
            <pc:sldMk cId="2440793967" sldId="633"/>
            <ac:spMk id="64" creationId="{DCC2603A-44E6-F59A-FD6C-4B4C394863FF}"/>
          </ac:spMkLst>
        </pc:spChg>
        <pc:spChg chg="mod">
          <ac:chgData name="Lugassi, Michael" userId="bbb0a2d5-04b2-4073-b472-dbc44b9fda48" providerId="ADAL" clId="{BF64B022-8446-46F1-8767-724A91BD8DD9}" dt="2025-06-17T17:15:34.046" v="3214" actId="1038"/>
          <ac:spMkLst>
            <pc:docMk/>
            <pc:sldMk cId="2440793967" sldId="633"/>
            <ac:spMk id="65" creationId="{AE3A27DE-79CB-9F05-29D1-A4C14B380D93}"/>
          </ac:spMkLst>
        </pc:spChg>
        <pc:spChg chg="mod">
          <ac:chgData name="Lugassi, Michael" userId="bbb0a2d5-04b2-4073-b472-dbc44b9fda48" providerId="ADAL" clId="{BF64B022-8446-46F1-8767-724A91BD8DD9}" dt="2025-06-17T17:15:46.749" v="3279" actId="1037"/>
          <ac:spMkLst>
            <pc:docMk/>
            <pc:sldMk cId="2440793967" sldId="633"/>
            <ac:spMk id="109" creationId="{C1CFCDA0-9C6F-4163-E3EC-9CFF9337AEA4}"/>
          </ac:spMkLst>
        </pc:spChg>
        <pc:spChg chg="mod">
          <ac:chgData name="Lugassi, Michael" userId="bbb0a2d5-04b2-4073-b472-dbc44b9fda48" providerId="ADAL" clId="{BF64B022-8446-46F1-8767-724A91BD8DD9}" dt="2025-06-17T17:15:46.749" v="3279" actId="1037"/>
          <ac:spMkLst>
            <pc:docMk/>
            <pc:sldMk cId="2440793967" sldId="633"/>
            <ac:spMk id="110" creationId="{6B5EEC19-FF79-7B75-E708-9EC680415BEF}"/>
          </ac:spMkLst>
        </pc:spChg>
        <pc:spChg chg="mod">
          <ac:chgData name="Lugassi, Michael" userId="bbb0a2d5-04b2-4073-b472-dbc44b9fda48" providerId="ADAL" clId="{BF64B022-8446-46F1-8767-724A91BD8DD9}" dt="2025-06-17T17:15:46.749" v="3279" actId="1037"/>
          <ac:spMkLst>
            <pc:docMk/>
            <pc:sldMk cId="2440793967" sldId="633"/>
            <ac:spMk id="126" creationId="{C041A5C6-C72B-6F99-2EC7-7B2CFB55F72F}"/>
          </ac:spMkLst>
        </pc:spChg>
        <pc:spChg chg="mod">
          <ac:chgData name="Lugassi, Michael" userId="bbb0a2d5-04b2-4073-b472-dbc44b9fda48" providerId="ADAL" clId="{BF64B022-8446-46F1-8767-724A91BD8DD9}" dt="2025-06-17T17:15:46.749" v="3279" actId="1037"/>
          <ac:spMkLst>
            <pc:docMk/>
            <pc:sldMk cId="2440793967" sldId="633"/>
            <ac:spMk id="1046" creationId="{60A8D1F9-8804-7424-2060-2AB04DB609F0}"/>
          </ac:spMkLst>
        </pc:spChg>
        <pc:spChg chg="mod">
          <ac:chgData name="Lugassi, Michael" userId="bbb0a2d5-04b2-4073-b472-dbc44b9fda48" providerId="ADAL" clId="{BF64B022-8446-46F1-8767-724A91BD8DD9}" dt="2025-06-11T21:09:47.750" v="1255" actId="1037"/>
          <ac:spMkLst>
            <pc:docMk/>
            <pc:sldMk cId="2440793967" sldId="633"/>
            <ac:spMk id="1101" creationId="{3D50A2C5-9248-E525-B320-8C6AE514BE67}"/>
          </ac:spMkLst>
        </pc:spChg>
        <pc:grpChg chg="mod">
          <ac:chgData name="Lugassi, Michael" userId="bbb0a2d5-04b2-4073-b472-dbc44b9fda48" providerId="ADAL" clId="{BF64B022-8446-46F1-8767-724A91BD8DD9}" dt="2025-06-11T21:09:43.646" v="1249" actId="1037"/>
          <ac:grpSpMkLst>
            <pc:docMk/>
            <pc:sldMk cId="2440793967" sldId="633"/>
            <ac:grpSpMk id="1098" creationId="{42AB43CE-46E0-9DDA-8EFD-6226F238AECE}"/>
          </ac:grpSpMkLst>
        </pc:grpChg>
        <pc:grpChg chg="mod">
          <ac:chgData name="Lugassi, Michael" userId="bbb0a2d5-04b2-4073-b472-dbc44b9fda48" providerId="ADAL" clId="{BF64B022-8446-46F1-8767-724A91BD8DD9}" dt="2025-06-11T21:09:47.750" v="1255" actId="1037"/>
          <ac:grpSpMkLst>
            <pc:docMk/>
            <pc:sldMk cId="2440793967" sldId="633"/>
            <ac:grpSpMk id="1111" creationId="{4FB30F7B-7B31-4A44-832E-DF9CBB6ABF1B}"/>
          </ac:grpSpMkLst>
        </pc:grpChg>
        <pc:grpChg chg="mod">
          <ac:chgData name="Lugassi, Michael" userId="bbb0a2d5-04b2-4073-b472-dbc44b9fda48" providerId="ADAL" clId="{BF64B022-8446-46F1-8767-724A91BD8DD9}" dt="2025-06-17T17:15:34.806" v="3216" actId="1038"/>
          <ac:grpSpMkLst>
            <pc:docMk/>
            <pc:sldMk cId="2440793967" sldId="633"/>
            <ac:grpSpMk id="1122" creationId="{1209137F-BFF4-31C4-2B60-8B8049AE26E5}"/>
          </ac:grpSpMkLst>
        </pc:grpChg>
        <pc:picChg chg="mod">
          <ac:chgData name="Lugassi, Michael" userId="bbb0a2d5-04b2-4073-b472-dbc44b9fda48" providerId="ADAL" clId="{BF64B022-8446-46F1-8767-724A91BD8DD9}" dt="2025-06-11T21:09:47.750" v="1255" actId="1037"/>
          <ac:picMkLst>
            <pc:docMk/>
            <pc:sldMk cId="2440793967" sldId="633"/>
            <ac:picMk id="1097" creationId="{2AFAFE06-A432-4372-A1F5-F5E412CE571F}"/>
          </ac:picMkLst>
        </pc:picChg>
        <pc:cxnChg chg="mod">
          <ac:chgData name="Lugassi, Michael" userId="bbb0a2d5-04b2-4073-b472-dbc44b9fda48" providerId="ADAL" clId="{BF64B022-8446-46F1-8767-724A91BD8DD9}" dt="2025-06-17T17:15:34.046" v="3214" actId="1038"/>
          <ac:cxnSpMkLst>
            <pc:docMk/>
            <pc:sldMk cId="2440793967" sldId="633"/>
            <ac:cxnSpMk id="45" creationId="{6B83AB0A-3513-8D0D-DCF9-CC140519FEFA}"/>
          </ac:cxnSpMkLst>
        </pc:cxnChg>
        <pc:cxnChg chg="mod">
          <ac:chgData name="Lugassi, Michael" userId="bbb0a2d5-04b2-4073-b472-dbc44b9fda48" providerId="ADAL" clId="{BF64B022-8446-46F1-8767-724A91BD8DD9}" dt="2025-06-17T17:15:34.806" v="3216" actId="1038"/>
          <ac:cxnSpMkLst>
            <pc:docMk/>
            <pc:sldMk cId="2440793967" sldId="633"/>
            <ac:cxnSpMk id="1027" creationId="{D8C6FF4B-3B90-BD10-9FFE-2DD47367B8C6}"/>
          </ac:cxnSpMkLst>
        </pc:cxnChg>
        <pc:cxnChg chg="mod">
          <ac:chgData name="Lugassi, Michael" userId="bbb0a2d5-04b2-4073-b472-dbc44b9fda48" providerId="ADAL" clId="{BF64B022-8446-46F1-8767-724A91BD8DD9}" dt="2025-06-17T17:15:34.806" v="3216" actId="1038"/>
          <ac:cxnSpMkLst>
            <pc:docMk/>
            <pc:sldMk cId="2440793967" sldId="633"/>
            <ac:cxnSpMk id="1039" creationId="{21527BF1-A179-816F-D3F6-781A9A19281A}"/>
          </ac:cxnSpMkLst>
        </pc:cxnChg>
        <pc:cxnChg chg="mod">
          <ac:chgData name="Lugassi, Michael" userId="bbb0a2d5-04b2-4073-b472-dbc44b9fda48" providerId="ADAL" clId="{BF64B022-8446-46F1-8767-724A91BD8DD9}" dt="2025-06-17T17:15:34.806" v="3216" actId="1038"/>
          <ac:cxnSpMkLst>
            <pc:docMk/>
            <pc:sldMk cId="2440793967" sldId="633"/>
            <ac:cxnSpMk id="1119" creationId="{0DB7DCDF-55C0-E2E2-794C-C6252671F92E}"/>
          </ac:cxnSpMkLst>
        </pc:cxnChg>
      </pc:sldChg>
      <pc:sldChg chg="addSp delSp modSp mod modTransition">
        <pc:chgData name="Lugassi, Michael" userId="bbb0a2d5-04b2-4073-b472-dbc44b9fda48" providerId="ADAL" clId="{BF64B022-8446-46F1-8767-724A91BD8DD9}" dt="2025-06-16T21:10:49.813" v="3091" actId="20577"/>
        <pc:sldMkLst>
          <pc:docMk/>
          <pc:sldMk cId="1342203641" sldId="634"/>
        </pc:sldMkLst>
        <pc:spChg chg="mod">
          <ac:chgData name="Lugassi, Michael" userId="bbb0a2d5-04b2-4073-b472-dbc44b9fda48" providerId="ADAL" clId="{BF64B022-8446-46F1-8767-724A91BD8DD9}" dt="2025-06-16T21:10:49.813" v="3091" actId="20577"/>
          <ac:spMkLst>
            <pc:docMk/>
            <pc:sldMk cId="1342203641" sldId="634"/>
            <ac:spMk id="3" creationId="{16F8A7BC-52D6-AEEF-ABB7-DB95D9108F2F}"/>
          </ac:spMkLst>
        </pc:spChg>
        <pc:picChg chg="add mod">
          <ac:chgData name="Lugassi, Michael" userId="bbb0a2d5-04b2-4073-b472-dbc44b9fda48" providerId="ADAL" clId="{BF64B022-8446-46F1-8767-724A91BD8DD9}" dt="2025-06-11T21:13:46.185" v="1286"/>
          <ac:picMkLst>
            <pc:docMk/>
            <pc:sldMk cId="1342203641" sldId="634"/>
            <ac:picMk id="5" creationId="{65BBD532-07B1-D049-062B-F39CB74E2C3E}"/>
          </ac:picMkLst>
        </pc:picChg>
      </pc:sldChg>
      <pc:sldChg chg="modTransition">
        <pc:chgData name="Lugassi, Michael" userId="bbb0a2d5-04b2-4073-b472-dbc44b9fda48" providerId="ADAL" clId="{BF64B022-8446-46F1-8767-724A91BD8DD9}" dt="2025-06-11T21:32:26.301" v="1416"/>
        <pc:sldMkLst>
          <pc:docMk/>
          <pc:sldMk cId="1756159589" sldId="635"/>
        </pc:sldMkLst>
      </pc:sldChg>
      <pc:sldChg chg="modTransition">
        <pc:chgData name="Lugassi, Michael" userId="bbb0a2d5-04b2-4073-b472-dbc44b9fda48" providerId="ADAL" clId="{BF64B022-8446-46F1-8767-724A91BD8DD9}" dt="2025-06-11T21:32:26.301" v="1416"/>
        <pc:sldMkLst>
          <pc:docMk/>
          <pc:sldMk cId="4055581549" sldId="649"/>
        </pc:sldMkLst>
      </pc:sldChg>
      <pc:sldChg chg="modTransition">
        <pc:chgData name="Lugassi, Michael" userId="bbb0a2d5-04b2-4073-b472-dbc44b9fda48" providerId="ADAL" clId="{BF64B022-8446-46F1-8767-724A91BD8DD9}" dt="2025-06-11T21:32:26.301" v="1416"/>
        <pc:sldMkLst>
          <pc:docMk/>
          <pc:sldMk cId="2204452887" sldId="650"/>
        </pc:sldMkLst>
      </pc:sldChg>
      <pc:sldChg chg="addSp delSp modSp del mod modTransition modAnim">
        <pc:chgData name="Lugassi, Michael" userId="bbb0a2d5-04b2-4073-b472-dbc44b9fda48" providerId="ADAL" clId="{BF64B022-8446-46F1-8767-724A91BD8DD9}" dt="2025-06-16T21:07:44.325" v="3042" actId="47"/>
        <pc:sldMkLst>
          <pc:docMk/>
          <pc:sldMk cId="340121443" sldId="651"/>
        </pc:sldMkLst>
      </pc:sldChg>
      <pc:sldChg chg="addSp modSp del ord modTransition">
        <pc:chgData name="Lugassi, Michael" userId="bbb0a2d5-04b2-4073-b472-dbc44b9fda48" providerId="ADAL" clId="{BF64B022-8446-46F1-8767-724A91BD8DD9}" dt="2025-06-16T21:07:51.234" v="3043" actId="47"/>
        <pc:sldMkLst>
          <pc:docMk/>
          <pc:sldMk cId="3494322316" sldId="652"/>
        </pc:sldMkLst>
      </pc:sldChg>
      <pc:sldChg chg="delSp modSp mod modTransition">
        <pc:chgData name="Lugassi, Michael" userId="bbb0a2d5-04b2-4073-b472-dbc44b9fda48" providerId="ADAL" clId="{BF64B022-8446-46F1-8767-724A91BD8DD9}" dt="2025-06-15T20:45:36.939" v="2294" actId="1037"/>
        <pc:sldMkLst>
          <pc:docMk/>
          <pc:sldMk cId="1551001015" sldId="653"/>
        </pc:sldMkLst>
        <pc:spChg chg="mod">
          <ac:chgData name="Lugassi, Michael" userId="bbb0a2d5-04b2-4073-b472-dbc44b9fda48" providerId="ADAL" clId="{BF64B022-8446-46F1-8767-724A91BD8DD9}" dt="2025-06-15T19:23:37.409" v="1740" actId="20577"/>
          <ac:spMkLst>
            <pc:docMk/>
            <pc:sldMk cId="1551001015" sldId="653"/>
            <ac:spMk id="4" creationId="{EABCE206-1773-9F94-1BC2-3FE62AE64B24}"/>
          </ac:spMkLst>
        </pc:spChg>
        <pc:spChg chg="mod">
          <ac:chgData name="Lugassi, Michael" userId="bbb0a2d5-04b2-4073-b472-dbc44b9fda48" providerId="ADAL" clId="{BF64B022-8446-46F1-8767-724A91BD8DD9}" dt="2025-06-15T20:45:19.556" v="2217" actId="1035"/>
          <ac:spMkLst>
            <pc:docMk/>
            <pc:sldMk cId="1551001015" sldId="653"/>
            <ac:spMk id="5" creationId="{0138C0D9-5798-E0EF-0838-55A31DD6B548}"/>
          </ac:spMkLst>
        </pc:spChg>
        <pc:spChg chg="mod">
          <ac:chgData name="Lugassi, Michael" userId="bbb0a2d5-04b2-4073-b472-dbc44b9fda48" providerId="ADAL" clId="{BF64B022-8446-46F1-8767-724A91BD8DD9}" dt="2025-06-15T20:45:19.556" v="2217" actId="1035"/>
          <ac:spMkLst>
            <pc:docMk/>
            <pc:sldMk cId="1551001015" sldId="653"/>
            <ac:spMk id="11" creationId="{6F1806CD-DC35-5FE7-C0F3-900775220480}"/>
          </ac:spMkLst>
        </pc:spChg>
        <pc:spChg chg="mod">
          <ac:chgData name="Lugassi, Michael" userId="bbb0a2d5-04b2-4073-b472-dbc44b9fda48" providerId="ADAL" clId="{BF64B022-8446-46F1-8767-724A91BD8DD9}" dt="2025-06-15T20:45:19.556" v="2217" actId="1035"/>
          <ac:spMkLst>
            <pc:docMk/>
            <pc:sldMk cId="1551001015" sldId="653"/>
            <ac:spMk id="12" creationId="{8D5379C1-6416-0F1B-3579-6242F70C8AD5}"/>
          </ac:spMkLst>
        </pc:spChg>
        <pc:spChg chg="mod">
          <ac:chgData name="Lugassi, Michael" userId="bbb0a2d5-04b2-4073-b472-dbc44b9fda48" providerId="ADAL" clId="{BF64B022-8446-46F1-8767-724A91BD8DD9}" dt="2025-06-15T20:45:19.556" v="2217" actId="1035"/>
          <ac:spMkLst>
            <pc:docMk/>
            <pc:sldMk cId="1551001015" sldId="653"/>
            <ac:spMk id="19" creationId="{4E7A57B3-A14B-22E0-50A7-A660FE2ECA47}"/>
          </ac:spMkLst>
        </pc:spChg>
        <pc:spChg chg="mod">
          <ac:chgData name="Lugassi, Michael" userId="bbb0a2d5-04b2-4073-b472-dbc44b9fda48" providerId="ADAL" clId="{BF64B022-8446-46F1-8767-724A91BD8DD9}" dt="2025-06-15T20:45:19.556" v="2217" actId="1035"/>
          <ac:spMkLst>
            <pc:docMk/>
            <pc:sldMk cId="1551001015" sldId="653"/>
            <ac:spMk id="31" creationId="{F1C9B91C-F5C7-CD8A-217B-FA3DCAACA8B9}"/>
          </ac:spMkLst>
        </pc:spChg>
        <pc:spChg chg="mod">
          <ac:chgData name="Lugassi, Michael" userId="bbb0a2d5-04b2-4073-b472-dbc44b9fda48" providerId="ADAL" clId="{BF64B022-8446-46F1-8767-724A91BD8DD9}" dt="2025-06-15T20:45:19.556" v="2217" actId="1035"/>
          <ac:spMkLst>
            <pc:docMk/>
            <pc:sldMk cId="1551001015" sldId="653"/>
            <ac:spMk id="45" creationId="{9CB68475-3560-EEF7-9CAD-924C8FB248E8}"/>
          </ac:spMkLst>
        </pc:spChg>
        <pc:spChg chg="mod">
          <ac:chgData name="Lugassi, Michael" userId="bbb0a2d5-04b2-4073-b472-dbc44b9fda48" providerId="ADAL" clId="{BF64B022-8446-46F1-8767-724A91BD8DD9}" dt="2025-06-15T20:45:36.939" v="2294" actId="1037"/>
          <ac:spMkLst>
            <pc:docMk/>
            <pc:sldMk cId="1551001015" sldId="653"/>
            <ac:spMk id="63" creationId="{66128161-F706-7D04-918B-A94E47525090}"/>
          </ac:spMkLst>
        </pc:spChg>
        <pc:spChg chg="mod">
          <ac:chgData name="Lugassi, Michael" userId="bbb0a2d5-04b2-4073-b472-dbc44b9fda48" providerId="ADAL" clId="{BF64B022-8446-46F1-8767-724A91BD8DD9}" dt="2025-06-15T20:45:36.939" v="2294" actId="1037"/>
          <ac:spMkLst>
            <pc:docMk/>
            <pc:sldMk cId="1551001015" sldId="653"/>
            <ac:spMk id="64" creationId="{59EB29EC-6D6F-A787-2C1F-57C77CCC3780}"/>
          </ac:spMkLst>
        </pc:spChg>
        <pc:spChg chg="mod">
          <ac:chgData name="Lugassi, Michael" userId="bbb0a2d5-04b2-4073-b472-dbc44b9fda48" providerId="ADAL" clId="{BF64B022-8446-46F1-8767-724A91BD8DD9}" dt="2025-06-15T20:45:36.939" v="2294" actId="1037"/>
          <ac:spMkLst>
            <pc:docMk/>
            <pc:sldMk cId="1551001015" sldId="653"/>
            <ac:spMk id="74" creationId="{089EEE8D-1BE2-0AFC-20CC-6CE5BFDBDA65}"/>
          </ac:spMkLst>
        </pc:spChg>
        <pc:spChg chg="mod">
          <ac:chgData name="Lugassi, Michael" userId="bbb0a2d5-04b2-4073-b472-dbc44b9fda48" providerId="ADAL" clId="{BF64B022-8446-46F1-8767-724A91BD8DD9}" dt="2025-06-15T20:45:36.939" v="2294" actId="1037"/>
          <ac:spMkLst>
            <pc:docMk/>
            <pc:sldMk cId="1551001015" sldId="653"/>
            <ac:spMk id="75" creationId="{A5B949E0-9DD5-74B5-D3A1-AF3743D2CFE8}"/>
          </ac:spMkLst>
        </pc:spChg>
        <pc:spChg chg="mod">
          <ac:chgData name="Lugassi, Michael" userId="bbb0a2d5-04b2-4073-b472-dbc44b9fda48" providerId="ADAL" clId="{BF64B022-8446-46F1-8767-724A91BD8DD9}" dt="2025-06-15T20:45:36.939" v="2294" actId="1037"/>
          <ac:spMkLst>
            <pc:docMk/>
            <pc:sldMk cId="1551001015" sldId="653"/>
            <ac:spMk id="76" creationId="{0026BFFE-202B-3FB0-4851-E038F69790B9}"/>
          </ac:spMkLst>
        </pc:spChg>
        <pc:spChg chg="mod">
          <ac:chgData name="Lugassi, Michael" userId="bbb0a2d5-04b2-4073-b472-dbc44b9fda48" providerId="ADAL" clId="{BF64B022-8446-46F1-8767-724A91BD8DD9}" dt="2025-06-15T20:45:36.939" v="2294" actId="1037"/>
          <ac:spMkLst>
            <pc:docMk/>
            <pc:sldMk cId="1551001015" sldId="653"/>
            <ac:spMk id="78" creationId="{F748C72A-271F-5FC2-F270-9B7962DBB4B4}"/>
          </ac:spMkLst>
        </pc:spChg>
        <pc:spChg chg="mod">
          <ac:chgData name="Lugassi, Michael" userId="bbb0a2d5-04b2-4073-b472-dbc44b9fda48" providerId="ADAL" clId="{BF64B022-8446-46F1-8767-724A91BD8DD9}" dt="2025-06-15T20:45:36.939" v="2294" actId="1037"/>
          <ac:spMkLst>
            <pc:docMk/>
            <pc:sldMk cId="1551001015" sldId="653"/>
            <ac:spMk id="80" creationId="{06B78D36-F013-DB32-AD44-9413182957EF}"/>
          </ac:spMkLst>
        </pc:spChg>
        <pc:spChg chg="mod">
          <ac:chgData name="Lugassi, Michael" userId="bbb0a2d5-04b2-4073-b472-dbc44b9fda48" providerId="ADAL" clId="{BF64B022-8446-46F1-8767-724A91BD8DD9}" dt="2025-06-15T20:45:19.556" v="2217" actId="1035"/>
          <ac:spMkLst>
            <pc:docMk/>
            <pc:sldMk cId="1551001015" sldId="653"/>
            <ac:spMk id="115" creationId="{BC52B3DC-9BCD-73C0-5348-768A25FD16E3}"/>
          </ac:spMkLst>
        </pc:spChg>
        <pc:spChg chg="mod">
          <ac:chgData name="Lugassi, Michael" userId="bbb0a2d5-04b2-4073-b472-dbc44b9fda48" providerId="ADAL" clId="{BF64B022-8446-46F1-8767-724A91BD8DD9}" dt="2025-06-15T20:45:19.556" v="2217" actId="1035"/>
          <ac:spMkLst>
            <pc:docMk/>
            <pc:sldMk cId="1551001015" sldId="653"/>
            <ac:spMk id="116" creationId="{77BBE651-B67E-2882-5F37-C65F4A74A864}"/>
          </ac:spMkLst>
        </pc:spChg>
        <pc:spChg chg="mod">
          <ac:chgData name="Lugassi, Michael" userId="bbb0a2d5-04b2-4073-b472-dbc44b9fda48" providerId="ADAL" clId="{BF64B022-8446-46F1-8767-724A91BD8DD9}" dt="2025-06-15T20:45:19.556" v="2217" actId="1035"/>
          <ac:spMkLst>
            <pc:docMk/>
            <pc:sldMk cId="1551001015" sldId="653"/>
            <ac:spMk id="117" creationId="{4F8495DD-7C63-0D5C-EE8F-5612A5DE3E95}"/>
          </ac:spMkLst>
        </pc:spChg>
        <pc:spChg chg="mod">
          <ac:chgData name="Lugassi, Michael" userId="bbb0a2d5-04b2-4073-b472-dbc44b9fda48" providerId="ADAL" clId="{BF64B022-8446-46F1-8767-724A91BD8DD9}" dt="2025-06-15T20:45:19.556" v="2217" actId="1035"/>
          <ac:spMkLst>
            <pc:docMk/>
            <pc:sldMk cId="1551001015" sldId="653"/>
            <ac:spMk id="136" creationId="{BEE15754-30F0-B399-87D1-53E1340189F3}"/>
          </ac:spMkLst>
        </pc:spChg>
        <pc:cxnChg chg="mod">
          <ac:chgData name="Lugassi, Michael" userId="bbb0a2d5-04b2-4073-b472-dbc44b9fda48" providerId="ADAL" clId="{BF64B022-8446-46F1-8767-724A91BD8DD9}" dt="2025-06-15T20:45:36.939" v="2294" actId="1037"/>
          <ac:cxnSpMkLst>
            <pc:docMk/>
            <pc:sldMk cId="1551001015" sldId="653"/>
            <ac:cxnSpMk id="85" creationId="{AAFEDC12-6FD1-370A-F318-0AC711630451}"/>
          </ac:cxnSpMkLst>
        </pc:cxnChg>
        <pc:cxnChg chg="mod">
          <ac:chgData name="Lugassi, Michael" userId="bbb0a2d5-04b2-4073-b472-dbc44b9fda48" providerId="ADAL" clId="{BF64B022-8446-46F1-8767-724A91BD8DD9}" dt="2025-06-15T20:45:36.939" v="2294" actId="1037"/>
          <ac:cxnSpMkLst>
            <pc:docMk/>
            <pc:sldMk cId="1551001015" sldId="653"/>
            <ac:cxnSpMk id="88" creationId="{670E46AD-5761-D7CC-F244-7DA3D599C428}"/>
          </ac:cxnSpMkLst>
        </pc:cxnChg>
      </pc:sldChg>
      <pc:sldChg chg="addSp delSp modSp new del mod ord modTransition delAnim modAnim modNotesTx">
        <pc:chgData name="Lugassi, Michael" userId="bbb0a2d5-04b2-4073-b472-dbc44b9fda48" providerId="ADAL" clId="{BF64B022-8446-46F1-8767-724A91BD8DD9}" dt="2025-06-15T20:42:54.614" v="2026" actId="47"/>
        <pc:sldMkLst>
          <pc:docMk/>
          <pc:sldMk cId="1153805686" sldId="654"/>
        </pc:sldMkLst>
      </pc:sldChg>
      <pc:sldChg chg="addSp delSp modSp add mod addAnim delAnim modAnim">
        <pc:chgData name="Lugassi, Michael" userId="bbb0a2d5-04b2-4073-b472-dbc44b9fda48" providerId="ADAL" clId="{BF64B022-8446-46F1-8767-724A91BD8DD9}" dt="2025-06-19T20:43:25.463" v="3445"/>
        <pc:sldMkLst>
          <pc:docMk/>
          <pc:sldMk cId="290265255" sldId="655"/>
        </pc:sldMkLst>
        <pc:spChg chg="mod">
          <ac:chgData name="Lugassi, Michael" userId="bbb0a2d5-04b2-4073-b472-dbc44b9fda48" providerId="ADAL" clId="{BF64B022-8446-46F1-8767-724A91BD8DD9}" dt="2025-06-19T20:42:11.619" v="3436" actId="164"/>
          <ac:spMkLst>
            <pc:docMk/>
            <pc:sldMk cId="290265255" sldId="655"/>
            <ac:spMk id="2" creationId="{C4B4913F-4B36-AC57-1D0A-9FB3F2D3FC32}"/>
          </ac:spMkLst>
        </pc:spChg>
        <pc:spChg chg="mod">
          <ac:chgData name="Lugassi, Michael" userId="bbb0a2d5-04b2-4073-b472-dbc44b9fda48" providerId="ADAL" clId="{BF64B022-8446-46F1-8767-724A91BD8DD9}" dt="2025-06-19T20:43:08.352" v="3443" actId="21"/>
          <ac:spMkLst>
            <pc:docMk/>
            <pc:sldMk cId="290265255" sldId="655"/>
            <ac:spMk id="3" creationId="{BD18780F-D57E-B71C-0628-BC80FF003CD2}"/>
          </ac:spMkLst>
        </pc:spChg>
        <pc:spChg chg="mod">
          <ac:chgData name="Lugassi, Michael" userId="bbb0a2d5-04b2-4073-b472-dbc44b9fda48" providerId="ADAL" clId="{BF64B022-8446-46F1-8767-724A91BD8DD9}" dt="2025-06-19T20:42:11.619" v="3436" actId="164"/>
          <ac:spMkLst>
            <pc:docMk/>
            <pc:sldMk cId="290265255" sldId="655"/>
            <ac:spMk id="4" creationId="{6D54CD69-6DF0-9E9F-BEDB-83E132CED3DA}"/>
          </ac:spMkLst>
        </pc:spChg>
        <pc:spChg chg="mod">
          <ac:chgData name="Lugassi, Michael" userId="bbb0a2d5-04b2-4073-b472-dbc44b9fda48" providerId="ADAL" clId="{BF64B022-8446-46F1-8767-724A91BD8DD9}" dt="2025-06-19T20:41:03.820" v="3394" actId="14100"/>
          <ac:spMkLst>
            <pc:docMk/>
            <pc:sldMk cId="290265255" sldId="655"/>
            <ac:spMk id="24" creationId="{8E3A2161-DE08-A740-6305-E37FC300E7A8}"/>
          </ac:spMkLst>
        </pc:spChg>
        <pc:spChg chg="mod">
          <ac:chgData name="Lugassi, Michael" userId="bbb0a2d5-04b2-4073-b472-dbc44b9fda48" providerId="ADAL" clId="{BF64B022-8446-46F1-8767-724A91BD8DD9}" dt="2025-06-15T20:48:30.208" v="2403" actId="1036"/>
          <ac:spMkLst>
            <pc:docMk/>
            <pc:sldMk cId="290265255" sldId="655"/>
            <ac:spMk id="290" creationId="{00000000-0000-0000-0000-000000000000}"/>
          </ac:spMkLst>
        </pc:spChg>
        <pc:spChg chg="mod">
          <ac:chgData name="Lugassi, Michael" userId="bbb0a2d5-04b2-4073-b472-dbc44b9fda48" providerId="ADAL" clId="{BF64B022-8446-46F1-8767-724A91BD8DD9}" dt="2025-06-15T20:48:24.821" v="2397" actId="1036"/>
          <ac:spMkLst>
            <pc:docMk/>
            <pc:sldMk cId="290265255" sldId="655"/>
            <ac:spMk id="298" creationId="{00000000-0000-0000-0000-000000000000}"/>
          </ac:spMkLst>
        </pc:spChg>
        <pc:spChg chg="mod">
          <ac:chgData name="Lugassi, Michael" userId="bbb0a2d5-04b2-4073-b472-dbc44b9fda48" providerId="ADAL" clId="{BF64B022-8446-46F1-8767-724A91BD8DD9}" dt="2025-06-15T20:48:30.208" v="2403" actId="1036"/>
          <ac:spMkLst>
            <pc:docMk/>
            <pc:sldMk cId="290265255" sldId="655"/>
            <ac:spMk id="309" creationId="{00000000-0000-0000-0000-000000000000}"/>
          </ac:spMkLst>
        </pc:spChg>
        <pc:spChg chg="mod">
          <ac:chgData name="Lugassi, Michael" userId="bbb0a2d5-04b2-4073-b472-dbc44b9fda48" providerId="ADAL" clId="{BF64B022-8446-46F1-8767-724A91BD8DD9}" dt="2025-06-15T20:48:30.208" v="2403" actId="1036"/>
          <ac:spMkLst>
            <pc:docMk/>
            <pc:sldMk cId="290265255" sldId="655"/>
            <ac:spMk id="319" creationId="{00000000-0000-0000-0000-000000000000}"/>
          </ac:spMkLst>
        </pc:spChg>
        <pc:spChg chg="mod">
          <ac:chgData name="Lugassi, Michael" userId="bbb0a2d5-04b2-4073-b472-dbc44b9fda48" providerId="ADAL" clId="{BF64B022-8446-46F1-8767-724A91BD8DD9}" dt="2025-06-15T20:48:30.208" v="2403" actId="1036"/>
          <ac:spMkLst>
            <pc:docMk/>
            <pc:sldMk cId="290265255" sldId="655"/>
            <ac:spMk id="326" creationId="{00000000-0000-0000-0000-000000000000}"/>
          </ac:spMkLst>
        </pc:spChg>
        <pc:spChg chg="mod">
          <ac:chgData name="Lugassi, Michael" userId="bbb0a2d5-04b2-4073-b472-dbc44b9fda48" providerId="ADAL" clId="{BF64B022-8446-46F1-8767-724A91BD8DD9}" dt="2025-06-15T20:48:30.208" v="2403" actId="1036"/>
          <ac:spMkLst>
            <pc:docMk/>
            <pc:sldMk cId="290265255" sldId="655"/>
            <ac:spMk id="333" creationId="{00000000-0000-0000-0000-000000000000}"/>
          </ac:spMkLst>
        </pc:spChg>
        <pc:spChg chg="mod">
          <ac:chgData name="Lugassi, Michael" userId="bbb0a2d5-04b2-4073-b472-dbc44b9fda48" providerId="ADAL" clId="{BF64B022-8446-46F1-8767-724A91BD8DD9}" dt="2025-06-15T20:48:30.208" v="2403" actId="1036"/>
          <ac:spMkLst>
            <pc:docMk/>
            <pc:sldMk cId="290265255" sldId="655"/>
            <ac:spMk id="340" creationId="{00000000-0000-0000-0000-000000000000}"/>
          </ac:spMkLst>
        </pc:spChg>
        <pc:spChg chg="mod">
          <ac:chgData name="Lugassi, Michael" userId="bbb0a2d5-04b2-4073-b472-dbc44b9fda48" providerId="ADAL" clId="{BF64B022-8446-46F1-8767-724A91BD8DD9}" dt="2025-06-15T20:48:30.208" v="2403" actId="1036"/>
          <ac:spMkLst>
            <pc:docMk/>
            <pc:sldMk cId="290265255" sldId="655"/>
            <ac:spMk id="347" creationId="{00000000-0000-0000-0000-000000000000}"/>
          </ac:spMkLst>
        </pc:spChg>
        <pc:spChg chg="mod">
          <ac:chgData name="Lugassi, Michael" userId="bbb0a2d5-04b2-4073-b472-dbc44b9fda48" providerId="ADAL" clId="{BF64B022-8446-46F1-8767-724A91BD8DD9}" dt="2025-06-15T20:48:30.208" v="2403" actId="1036"/>
          <ac:spMkLst>
            <pc:docMk/>
            <pc:sldMk cId="290265255" sldId="655"/>
            <ac:spMk id="354" creationId="{00000000-0000-0000-0000-000000000000}"/>
          </ac:spMkLst>
        </pc:spChg>
        <pc:grpChg chg="mod">
          <ac:chgData name="Lugassi, Michael" userId="bbb0a2d5-04b2-4073-b472-dbc44b9fda48" providerId="ADAL" clId="{BF64B022-8446-46F1-8767-724A91BD8DD9}" dt="2025-06-15T20:48:24.821" v="2397" actId="1036"/>
          <ac:grpSpMkLst>
            <pc:docMk/>
            <pc:sldMk cId="290265255" sldId="655"/>
            <ac:grpSpMk id="291" creationId="{00000000-0000-0000-0000-000000000000}"/>
          </ac:grpSpMkLst>
        </pc:grpChg>
        <pc:grpChg chg="mod">
          <ac:chgData name="Lugassi, Michael" userId="bbb0a2d5-04b2-4073-b472-dbc44b9fda48" providerId="ADAL" clId="{BF64B022-8446-46F1-8767-724A91BD8DD9}" dt="2025-06-15T20:48:24.821" v="2397" actId="1036"/>
          <ac:grpSpMkLst>
            <pc:docMk/>
            <pc:sldMk cId="290265255" sldId="655"/>
            <ac:grpSpMk id="294" creationId="{00000000-0000-0000-0000-000000000000}"/>
          </ac:grpSpMkLst>
        </pc:grpChg>
        <pc:grpChg chg="mod">
          <ac:chgData name="Lugassi, Michael" userId="bbb0a2d5-04b2-4073-b472-dbc44b9fda48" providerId="ADAL" clId="{BF64B022-8446-46F1-8767-724A91BD8DD9}" dt="2025-06-15T20:48:24.821" v="2397" actId="1036"/>
          <ac:grpSpMkLst>
            <pc:docMk/>
            <pc:sldMk cId="290265255" sldId="655"/>
            <ac:grpSpMk id="300" creationId="{00000000-0000-0000-0000-000000000000}"/>
          </ac:grpSpMkLst>
        </pc:grpChg>
        <pc:grpChg chg="mod">
          <ac:chgData name="Lugassi, Michael" userId="bbb0a2d5-04b2-4073-b472-dbc44b9fda48" providerId="ADAL" clId="{BF64B022-8446-46F1-8767-724A91BD8DD9}" dt="2025-06-15T20:48:30.208" v="2403" actId="1036"/>
          <ac:grpSpMkLst>
            <pc:docMk/>
            <pc:sldMk cId="290265255" sldId="655"/>
            <ac:grpSpMk id="323" creationId="{00000000-0000-0000-0000-000000000000}"/>
          </ac:grpSpMkLst>
        </pc:grpChg>
        <pc:grpChg chg="mod">
          <ac:chgData name="Lugassi, Michael" userId="bbb0a2d5-04b2-4073-b472-dbc44b9fda48" providerId="ADAL" clId="{BF64B022-8446-46F1-8767-724A91BD8DD9}" dt="2025-06-15T20:48:30.208" v="2403" actId="1036"/>
          <ac:grpSpMkLst>
            <pc:docMk/>
            <pc:sldMk cId="290265255" sldId="655"/>
            <ac:grpSpMk id="355" creationId="{00000000-0000-0000-0000-000000000000}"/>
          </ac:grpSpMkLst>
        </pc:grpChg>
        <pc:cxnChg chg="mod">
          <ac:chgData name="Lugassi, Michael" userId="bbb0a2d5-04b2-4073-b472-dbc44b9fda48" providerId="ADAL" clId="{BF64B022-8446-46F1-8767-724A91BD8DD9}" dt="2025-06-15T20:48:24.821" v="2397" actId="1036"/>
          <ac:cxnSpMkLst>
            <pc:docMk/>
            <pc:sldMk cId="290265255" sldId="655"/>
            <ac:cxnSpMk id="293" creationId="{00000000-0000-0000-0000-000000000000}"/>
          </ac:cxnSpMkLst>
        </pc:cxnChg>
        <pc:cxnChg chg="mod">
          <ac:chgData name="Lugassi, Michael" userId="bbb0a2d5-04b2-4073-b472-dbc44b9fda48" providerId="ADAL" clId="{BF64B022-8446-46F1-8767-724A91BD8DD9}" dt="2025-06-15T20:48:24.821" v="2397" actId="1036"/>
          <ac:cxnSpMkLst>
            <pc:docMk/>
            <pc:sldMk cId="290265255" sldId="655"/>
            <ac:cxnSpMk id="296" creationId="{00000000-0000-0000-0000-000000000000}"/>
          </ac:cxnSpMkLst>
        </pc:cxnChg>
        <pc:cxnChg chg="mod">
          <ac:chgData name="Lugassi, Michael" userId="bbb0a2d5-04b2-4073-b472-dbc44b9fda48" providerId="ADAL" clId="{BF64B022-8446-46F1-8767-724A91BD8DD9}" dt="2025-06-15T20:48:24.821" v="2397" actId="1036"/>
          <ac:cxnSpMkLst>
            <pc:docMk/>
            <pc:sldMk cId="290265255" sldId="655"/>
            <ac:cxnSpMk id="299" creationId="{00000000-0000-0000-0000-000000000000}"/>
          </ac:cxnSpMkLst>
        </pc:cxnChg>
      </pc:sldChg>
      <pc:sldChg chg="del">
        <pc:chgData name="Lugassi, Michael" userId="bbb0a2d5-04b2-4073-b472-dbc44b9fda48" providerId="ADAL" clId="{BF64B022-8446-46F1-8767-724A91BD8DD9}" dt="2025-06-15T19:19:47.542" v="1625" actId="2696"/>
        <pc:sldMkLst>
          <pc:docMk/>
          <pc:sldMk cId="2478586082" sldId="655"/>
        </pc:sldMkLst>
      </pc:sldChg>
      <pc:sldChg chg="addSp delSp modSp add del mod modAnim">
        <pc:chgData name="Lugassi, Michael" userId="bbb0a2d5-04b2-4073-b472-dbc44b9fda48" providerId="ADAL" clId="{BF64B022-8446-46F1-8767-724A91BD8DD9}" dt="2025-06-16T20:25:36.792" v="2884" actId="47"/>
        <pc:sldMkLst>
          <pc:docMk/>
          <pc:sldMk cId="3543253265" sldId="656"/>
        </pc:sldMkLst>
      </pc:sldChg>
      <pc:sldChg chg="modSp add del mod">
        <pc:chgData name="Lugassi, Michael" userId="bbb0a2d5-04b2-4073-b472-dbc44b9fda48" providerId="ADAL" clId="{BF64B022-8446-46F1-8767-724A91BD8DD9}" dt="2025-06-19T18:15:14.371" v="3354" actId="47"/>
        <pc:sldMkLst>
          <pc:docMk/>
          <pc:sldMk cId="436128573" sldId="657"/>
        </pc:sldMkLst>
      </pc:sldChg>
      <pc:sldChg chg="delSp modSp add del mod ord delAnim modAnim">
        <pc:chgData name="Lugassi, Michael" userId="bbb0a2d5-04b2-4073-b472-dbc44b9fda48" providerId="ADAL" clId="{BF64B022-8446-46F1-8767-724A91BD8DD9}" dt="2025-06-16T21:07:51.234" v="3043" actId="47"/>
        <pc:sldMkLst>
          <pc:docMk/>
          <pc:sldMk cId="1544594735" sldId="658"/>
        </pc:sldMkLst>
      </pc:sldChg>
      <pc:sldChg chg="add del ord">
        <pc:chgData name="Lugassi, Michael" userId="bbb0a2d5-04b2-4073-b472-dbc44b9fda48" providerId="ADAL" clId="{BF64B022-8446-46F1-8767-724A91BD8DD9}" dt="2025-06-16T21:07:51.234" v="3043" actId="47"/>
        <pc:sldMkLst>
          <pc:docMk/>
          <pc:sldMk cId="2407174525" sldId="659"/>
        </pc:sldMkLst>
      </pc:sldChg>
      <pc:sldChg chg="modSp add mod">
        <pc:chgData name="Lugassi, Michael" userId="bbb0a2d5-04b2-4073-b472-dbc44b9fda48" providerId="ADAL" clId="{BF64B022-8446-46F1-8767-724A91BD8DD9}" dt="2025-06-15T20:03:54.005" v="1884" actId="6549"/>
        <pc:sldMkLst>
          <pc:docMk/>
          <pc:sldMk cId="2465172367" sldId="660"/>
        </pc:sldMkLst>
        <pc:spChg chg="mod">
          <ac:chgData name="Lugassi, Michael" userId="bbb0a2d5-04b2-4073-b472-dbc44b9fda48" providerId="ADAL" clId="{BF64B022-8446-46F1-8767-724A91BD8DD9}" dt="2025-06-15T20:03:54.005" v="1884" actId="6549"/>
          <ac:spMkLst>
            <pc:docMk/>
            <pc:sldMk cId="2465172367" sldId="660"/>
            <ac:spMk id="3" creationId="{E329F00E-CD28-7368-B8BB-BF18A3DD2E52}"/>
          </ac:spMkLst>
        </pc:spChg>
      </pc:sldChg>
      <pc:sldChg chg="modSp add del mod">
        <pc:chgData name="Lugassi, Michael" userId="bbb0a2d5-04b2-4073-b472-dbc44b9fda48" providerId="ADAL" clId="{BF64B022-8446-46F1-8767-724A91BD8DD9}" dt="2025-06-15T19:27:20.381" v="1816" actId="47"/>
        <pc:sldMkLst>
          <pc:docMk/>
          <pc:sldMk cId="2324703130" sldId="661"/>
        </pc:sldMkLst>
      </pc:sldChg>
      <pc:sldChg chg="addSp delSp modSp add mod delAnim modAnim modNotesTx">
        <pc:chgData name="Lugassi, Michael" userId="bbb0a2d5-04b2-4073-b472-dbc44b9fda48" providerId="ADAL" clId="{BF64B022-8446-46F1-8767-724A91BD8DD9}" dt="2025-06-17T17:57:40.752" v="3307"/>
        <pc:sldMkLst>
          <pc:docMk/>
          <pc:sldMk cId="3475656395" sldId="662"/>
        </pc:sldMkLst>
        <pc:spChg chg="mod">
          <ac:chgData name="Lugassi, Michael" userId="bbb0a2d5-04b2-4073-b472-dbc44b9fda48" providerId="ADAL" clId="{BF64B022-8446-46F1-8767-724A91BD8DD9}" dt="2025-06-16T21:01:43.143" v="2977" actId="14100"/>
          <ac:spMkLst>
            <pc:docMk/>
            <pc:sldMk cId="3475656395" sldId="662"/>
            <ac:spMk id="3" creationId="{A9386597-B13B-EA5A-B008-09B50CB9FD96}"/>
          </ac:spMkLst>
        </pc:spChg>
        <pc:spChg chg="mod">
          <ac:chgData name="Lugassi, Michael" userId="bbb0a2d5-04b2-4073-b472-dbc44b9fda48" providerId="ADAL" clId="{BF64B022-8446-46F1-8767-724A91BD8DD9}" dt="2025-06-16T21:10:08.029" v="3086" actId="20577"/>
          <ac:spMkLst>
            <pc:docMk/>
            <pc:sldMk cId="3475656395" sldId="662"/>
            <ac:spMk id="4" creationId="{459ABD7E-DAB5-31ED-7E73-4E7FE24F9852}"/>
          </ac:spMkLst>
        </pc:spChg>
        <pc:spChg chg="mod">
          <ac:chgData name="Lugassi, Michael" userId="bbb0a2d5-04b2-4073-b472-dbc44b9fda48" providerId="ADAL" clId="{BF64B022-8446-46F1-8767-724A91BD8DD9}" dt="2025-06-16T21:02:18.158" v="2988" actId="108"/>
          <ac:spMkLst>
            <pc:docMk/>
            <pc:sldMk cId="3475656395" sldId="662"/>
            <ac:spMk id="5" creationId="{6E7F0DD9-3176-E65C-197E-D4CF1F182388}"/>
          </ac:spMkLst>
        </pc:spChg>
        <pc:spChg chg="mod">
          <ac:chgData name="Lugassi, Michael" userId="bbb0a2d5-04b2-4073-b472-dbc44b9fda48" providerId="ADAL" clId="{BF64B022-8446-46F1-8767-724A91BD8DD9}" dt="2025-06-16T21:03:49.824" v="3024" actId="108"/>
          <ac:spMkLst>
            <pc:docMk/>
            <pc:sldMk cId="3475656395" sldId="662"/>
            <ac:spMk id="6" creationId="{6FEA7AE5-6D2D-C0F9-0863-18BC3EF54F28}"/>
          </ac:spMkLst>
        </pc:spChg>
        <pc:spChg chg="mod">
          <ac:chgData name="Lugassi, Michael" userId="bbb0a2d5-04b2-4073-b472-dbc44b9fda48" providerId="ADAL" clId="{BF64B022-8446-46F1-8767-724A91BD8DD9}" dt="2025-06-16T21:03:09.980" v="3015" actId="14100"/>
          <ac:spMkLst>
            <pc:docMk/>
            <pc:sldMk cId="3475656395" sldId="662"/>
            <ac:spMk id="7" creationId="{3A9E213A-9F2B-EC4A-2DE3-5D1A18107CD6}"/>
          </ac:spMkLst>
        </pc:spChg>
        <pc:spChg chg="mod">
          <ac:chgData name="Lugassi, Michael" userId="bbb0a2d5-04b2-4073-b472-dbc44b9fda48" providerId="ADAL" clId="{BF64B022-8446-46F1-8767-724A91BD8DD9}" dt="2025-06-16T21:04:38.778" v="3037" actId="1038"/>
          <ac:spMkLst>
            <pc:docMk/>
            <pc:sldMk cId="3475656395" sldId="662"/>
            <ac:spMk id="8" creationId="{CD829FF5-3D25-596E-8D74-E0C607540006}"/>
          </ac:spMkLst>
        </pc:spChg>
        <pc:spChg chg="mod">
          <ac:chgData name="Lugassi, Michael" userId="bbb0a2d5-04b2-4073-b472-dbc44b9fda48" providerId="ADAL" clId="{BF64B022-8446-46F1-8767-724A91BD8DD9}" dt="2025-06-16T21:04:52.972" v="3041" actId="20577"/>
          <ac:spMkLst>
            <pc:docMk/>
            <pc:sldMk cId="3475656395" sldId="662"/>
            <ac:spMk id="9" creationId="{054F6963-233C-7EFB-0080-A5995D65C60E}"/>
          </ac:spMkLst>
        </pc:spChg>
        <pc:spChg chg="mod">
          <ac:chgData name="Lugassi, Michael" userId="bbb0a2d5-04b2-4073-b472-dbc44b9fda48" providerId="ADAL" clId="{BF64B022-8446-46F1-8767-724A91BD8DD9}" dt="2025-06-16T21:08:55.175" v="3061" actId="1037"/>
          <ac:spMkLst>
            <pc:docMk/>
            <pc:sldMk cId="3475656395" sldId="662"/>
            <ac:spMk id="10" creationId="{2E567ED6-F747-A857-7C3A-FE075B1EC53E}"/>
          </ac:spMkLst>
        </pc:spChg>
        <pc:spChg chg="mod">
          <ac:chgData name="Lugassi, Michael" userId="bbb0a2d5-04b2-4073-b472-dbc44b9fda48" providerId="ADAL" clId="{BF64B022-8446-46F1-8767-724A91BD8DD9}" dt="2025-06-16T21:08:58.522" v="3066" actId="1037"/>
          <ac:spMkLst>
            <pc:docMk/>
            <pc:sldMk cId="3475656395" sldId="662"/>
            <ac:spMk id="11" creationId="{9DE4D26B-750E-DC0B-D9EB-9597E203997F}"/>
          </ac:spMkLst>
        </pc:spChg>
        <pc:spChg chg="mod">
          <ac:chgData name="Lugassi, Michael" userId="bbb0a2d5-04b2-4073-b472-dbc44b9fda48" providerId="ADAL" clId="{BF64B022-8446-46F1-8767-724A91BD8DD9}" dt="2025-06-16T21:03:55.532" v="3025" actId="14100"/>
          <ac:spMkLst>
            <pc:docMk/>
            <pc:sldMk cId="3475656395" sldId="662"/>
            <ac:spMk id="12" creationId="{A87AA108-8A89-D9A1-88E0-E891C4D91FBF}"/>
          </ac:spMkLst>
        </pc:spChg>
        <pc:spChg chg="mod">
          <ac:chgData name="Lugassi, Michael" userId="bbb0a2d5-04b2-4073-b472-dbc44b9fda48" providerId="ADAL" clId="{BF64B022-8446-46F1-8767-724A91BD8DD9}" dt="2025-06-16T21:01:33.306" v="2975" actId="14100"/>
          <ac:spMkLst>
            <pc:docMk/>
            <pc:sldMk cId="3475656395" sldId="662"/>
            <ac:spMk id="13" creationId="{4151019E-FCA7-BF39-CC59-5C7CB39EB8A1}"/>
          </ac:spMkLst>
        </pc:spChg>
        <pc:spChg chg="mod">
          <ac:chgData name="Lugassi, Michael" userId="bbb0a2d5-04b2-4073-b472-dbc44b9fda48" providerId="ADAL" clId="{BF64B022-8446-46F1-8767-724A91BD8DD9}" dt="2025-06-16T21:03:22.492" v="3016" actId="14100"/>
          <ac:spMkLst>
            <pc:docMk/>
            <pc:sldMk cId="3475656395" sldId="662"/>
            <ac:spMk id="14" creationId="{48E8C3CC-BC71-E8A4-4E3C-089634ADECE7}"/>
          </ac:spMkLst>
        </pc:spChg>
        <pc:spChg chg="mod">
          <ac:chgData name="Lugassi, Michael" userId="bbb0a2d5-04b2-4073-b472-dbc44b9fda48" providerId="ADAL" clId="{BF64B022-8446-46F1-8767-724A91BD8DD9}" dt="2025-06-16T21:02:11.786" v="2987" actId="1076"/>
          <ac:spMkLst>
            <pc:docMk/>
            <pc:sldMk cId="3475656395" sldId="662"/>
            <ac:spMk id="15" creationId="{EE704335-0472-75F0-0F65-FE706EAC5CDE}"/>
          </ac:spMkLst>
        </pc:spChg>
        <pc:spChg chg="mod">
          <ac:chgData name="Lugassi, Michael" userId="bbb0a2d5-04b2-4073-b472-dbc44b9fda48" providerId="ADAL" clId="{BF64B022-8446-46F1-8767-724A91BD8DD9}" dt="2025-06-16T21:04:49.482" v="3040" actId="1038"/>
          <ac:spMkLst>
            <pc:docMk/>
            <pc:sldMk cId="3475656395" sldId="662"/>
            <ac:spMk id="16" creationId="{2A691FF9-5BF6-671F-FB6E-83F5FDABBC83}"/>
          </ac:spMkLst>
        </pc:spChg>
        <pc:spChg chg="mod">
          <ac:chgData name="Lugassi, Michael" userId="bbb0a2d5-04b2-4073-b472-dbc44b9fda48" providerId="ADAL" clId="{BF64B022-8446-46F1-8767-724A91BD8DD9}" dt="2025-06-16T21:08:51.253" v="3055" actId="14100"/>
          <ac:spMkLst>
            <pc:docMk/>
            <pc:sldMk cId="3475656395" sldId="662"/>
            <ac:spMk id="17" creationId="{ABF60FB2-6602-8D5E-A4E3-0D3E9AD09893}"/>
          </ac:spMkLst>
        </pc:spChg>
        <pc:spChg chg="mod">
          <ac:chgData name="Lugassi, Michael" userId="bbb0a2d5-04b2-4073-b472-dbc44b9fda48" providerId="ADAL" clId="{BF64B022-8446-46F1-8767-724A91BD8DD9}" dt="2025-06-16T21:09:49.769" v="3076" actId="14100"/>
          <ac:spMkLst>
            <pc:docMk/>
            <pc:sldMk cId="3475656395" sldId="662"/>
            <ac:spMk id="18" creationId="{D81C05B6-1180-7D68-F247-843B7B212B04}"/>
          </ac:spMkLst>
        </pc:spChg>
        <pc:spChg chg="mod">
          <ac:chgData name="Lugassi, Michael" userId="bbb0a2d5-04b2-4073-b472-dbc44b9fda48" providerId="ADAL" clId="{BF64B022-8446-46F1-8767-724A91BD8DD9}" dt="2025-06-16T20:32:25.652" v="2919" actId="20577"/>
          <ac:spMkLst>
            <pc:docMk/>
            <pc:sldMk cId="3475656395" sldId="662"/>
            <ac:spMk id="20" creationId="{AF587E77-92D7-B40D-708D-4D2CF992D21C}"/>
          </ac:spMkLst>
        </pc:spChg>
        <pc:spChg chg="mod">
          <ac:chgData name="Lugassi, Michael" userId="bbb0a2d5-04b2-4073-b472-dbc44b9fda48" providerId="ADAL" clId="{BF64B022-8446-46F1-8767-724A91BD8DD9}" dt="2025-06-16T20:54:18.436" v="2932" actId="14100"/>
          <ac:spMkLst>
            <pc:docMk/>
            <pc:sldMk cId="3475656395" sldId="662"/>
            <ac:spMk id="21" creationId="{BC869143-D1AF-9484-29F2-40442B3F7CCD}"/>
          </ac:spMkLst>
        </pc:spChg>
        <pc:grpChg chg="add mod">
          <ac:chgData name="Lugassi, Michael" userId="bbb0a2d5-04b2-4073-b472-dbc44b9fda48" providerId="ADAL" clId="{BF64B022-8446-46F1-8767-724A91BD8DD9}" dt="2025-06-17T17:57:28.079" v="3306" actId="164"/>
          <ac:grpSpMkLst>
            <pc:docMk/>
            <pc:sldMk cId="3475656395" sldId="662"/>
            <ac:grpSpMk id="2" creationId="{6A323005-FA59-3778-974F-A91BBDE8FC5F}"/>
          </ac:grpSpMkLst>
        </pc:grpChg>
        <pc:grpChg chg="add mod">
          <ac:chgData name="Lugassi, Michael" userId="bbb0a2d5-04b2-4073-b472-dbc44b9fda48" providerId="ADAL" clId="{BF64B022-8446-46F1-8767-724A91BD8DD9}" dt="2025-06-17T17:57:28.079" v="3306" actId="164"/>
          <ac:grpSpMkLst>
            <pc:docMk/>
            <pc:sldMk cId="3475656395" sldId="662"/>
            <ac:grpSpMk id="23" creationId="{1AC0E256-B6D8-9F25-3DF7-3019755DEAD8}"/>
          </ac:grpSpMkLst>
        </pc:grpChg>
        <pc:grpChg chg="mod">
          <ac:chgData name="Lugassi, Michael" userId="bbb0a2d5-04b2-4073-b472-dbc44b9fda48" providerId="ADAL" clId="{BF64B022-8446-46F1-8767-724A91BD8DD9}" dt="2025-06-16T21:02:09.187" v="2986" actId="1076"/>
          <ac:grpSpMkLst>
            <pc:docMk/>
            <pc:sldMk cId="3475656395" sldId="662"/>
            <ac:grpSpMk id="24" creationId="{14E9B83C-30B0-4F6C-4D6F-8E3C7A183BA0}"/>
          </ac:grpSpMkLst>
        </pc:grpChg>
        <pc:grpChg chg="mod">
          <ac:chgData name="Lugassi, Michael" userId="bbb0a2d5-04b2-4073-b472-dbc44b9fda48" providerId="ADAL" clId="{BF64B022-8446-46F1-8767-724A91BD8DD9}" dt="2025-06-16T21:03:06.382" v="3013" actId="14100"/>
          <ac:grpSpMkLst>
            <pc:docMk/>
            <pc:sldMk cId="3475656395" sldId="662"/>
            <ac:grpSpMk id="25" creationId="{C3BC52CA-22DD-4CE6-DC47-BF43DE59CCA6}"/>
          </ac:grpSpMkLst>
        </pc:grpChg>
        <pc:grpChg chg="mod">
          <ac:chgData name="Lugassi, Michael" userId="bbb0a2d5-04b2-4073-b472-dbc44b9fda48" providerId="ADAL" clId="{BF64B022-8446-46F1-8767-724A91BD8DD9}" dt="2025-06-16T21:04:06.102" v="3027" actId="1076"/>
          <ac:grpSpMkLst>
            <pc:docMk/>
            <pc:sldMk cId="3475656395" sldId="662"/>
            <ac:grpSpMk id="26" creationId="{2A94FAFC-D54B-5329-BFC3-9CA0E2DF8F77}"/>
          </ac:grpSpMkLst>
        </pc:grpChg>
        <pc:grpChg chg="mod">
          <ac:chgData name="Lugassi, Michael" userId="bbb0a2d5-04b2-4073-b472-dbc44b9fda48" providerId="ADAL" clId="{BF64B022-8446-46F1-8767-724A91BD8DD9}" dt="2025-06-16T21:09:11.760" v="3070" actId="1036"/>
          <ac:grpSpMkLst>
            <pc:docMk/>
            <pc:sldMk cId="3475656395" sldId="662"/>
            <ac:grpSpMk id="28" creationId="{5D6834DF-D61A-1261-9F69-07040E810EC6}"/>
          </ac:grpSpMkLst>
        </pc:grpChg>
        <pc:grpChg chg="mod">
          <ac:chgData name="Lugassi, Michael" userId="bbb0a2d5-04b2-4073-b472-dbc44b9fda48" providerId="ADAL" clId="{BF64B022-8446-46F1-8767-724A91BD8DD9}" dt="2025-06-16T21:09:42.117" v="3075" actId="1076"/>
          <ac:grpSpMkLst>
            <pc:docMk/>
            <pc:sldMk cId="3475656395" sldId="662"/>
            <ac:grpSpMk id="29" creationId="{272D098B-A054-2AE1-4845-19263F8A0A27}"/>
          </ac:grpSpMkLst>
        </pc:grpChg>
        <pc:grpChg chg="add mod">
          <ac:chgData name="Lugassi, Michael" userId="bbb0a2d5-04b2-4073-b472-dbc44b9fda48" providerId="ADAL" clId="{BF64B022-8446-46F1-8767-724A91BD8DD9}" dt="2025-06-17T17:57:28.079" v="3306" actId="164"/>
          <ac:grpSpMkLst>
            <pc:docMk/>
            <pc:sldMk cId="3475656395" sldId="662"/>
            <ac:grpSpMk id="35" creationId="{735562C8-12E6-2D4C-C568-5C527B6A3516}"/>
          </ac:grpSpMkLst>
        </pc:grpChg>
        <pc:picChg chg="mod">
          <ac:chgData name="Lugassi, Michael" userId="bbb0a2d5-04b2-4073-b472-dbc44b9fda48" providerId="ADAL" clId="{BF64B022-8446-46F1-8767-724A91BD8DD9}" dt="2025-06-15T20:36:19.239" v="1975" actId="164"/>
          <ac:picMkLst>
            <pc:docMk/>
            <pc:sldMk cId="3475656395" sldId="662"/>
            <ac:picMk id="19" creationId="{1ADE59CB-764F-9B94-85BE-1EA360D5ED4C}"/>
          </ac:picMkLst>
        </pc:picChg>
        <pc:picChg chg="add mod">
          <ac:chgData name="Lugassi, Michael" userId="bbb0a2d5-04b2-4073-b472-dbc44b9fda48" providerId="ADAL" clId="{BF64B022-8446-46F1-8767-724A91BD8DD9}" dt="2025-06-16T20:57:42.330" v="2955" actId="164"/>
          <ac:picMkLst>
            <pc:docMk/>
            <pc:sldMk cId="3475656395" sldId="662"/>
            <ac:picMk id="22" creationId="{C98C7324-32FC-9F2F-10FD-15212FC6F00F}"/>
          </ac:picMkLst>
        </pc:picChg>
        <pc:picChg chg="add mod">
          <ac:chgData name="Lugassi, Michael" userId="bbb0a2d5-04b2-4073-b472-dbc44b9fda48" providerId="ADAL" clId="{BF64B022-8446-46F1-8767-724A91BD8DD9}" dt="2025-06-16T20:57:42.330" v="2955" actId="164"/>
          <ac:picMkLst>
            <pc:docMk/>
            <pc:sldMk cId="3475656395" sldId="662"/>
            <ac:picMk id="27" creationId="{E3B90FBC-BEFE-0755-28B4-36B3469CEC6E}"/>
          </ac:picMkLst>
        </pc:picChg>
        <pc:picChg chg="add mod">
          <ac:chgData name="Lugassi, Michael" userId="bbb0a2d5-04b2-4073-b472-dbc44b9fda48" providerId="ADAL" clId="{BF64B022-8446-46F1-8767-724A91BD8DD9}" dt="2025-06-16T20:57:42.330" v="2955" actId="164"/>
          <ac:picMkLst>
            <pc:docMk/>
            <pc:sldMk cId="3475656395" sldId="662"/>
            <ac:picMk id="30" creationId="{F807E8C3-0F5E-B9A8-7BB3-628DA7886673}"/>
          </ac:picMkLst>
        </pc:picChg>
        <pc:picChg chg="add mod">
          <ac:chgData name="Lugassi, Michael" userId="bbb0a2d5-04b2-4073-b472-dbc44b9fda48" providerId="ADAL" clId="{BF64B022-8446-46F1-8767-724A91BD8DD9}" dt="2025-06-16T20:57:42.330" v="2955" actId="164"/>
          <ac:picMkLst>
            <pc:docMk/>
            <pc:sldMk cId="3475656395" sldId="662"/>
            <ac:picMk id="34" creationId="{9B9AD754-6810-5773-D0B2-8620DB4F9827}"/>
          </ac:picMkLst>
        </pc:picChg>
      </pc:sldChg>
      <pc:sldChg chg="modSp add mod">
        <pc:chgData name="Lugassi, Michael" userId="bbb0a2d5-04b2-4073-b472-dbc44b9fda48" providerId="ADAL" clId="{BF64B022-8446-46F1-8767-724A91BD8DD9}" dt="2025-06-15T19:31:06.842" v="1879" actId="14100"/>
        <pc:sldMkLst>
          <pc:docMk/>
          <pc:sldMk cId="4232604817" sldId="663"/>
        </pc:sldMkLst>
        <pc:spChg chg="mod">
          <ac:chgData name="Lugassi, Michael" userId="bbb0a2d5-04b2-4073-b472-dbc44b9fda48" providerId="ADAL" clId="{BF64B022-8446-46F1-8767-724A91BD8DD9}" dt="2025-06-15T19:31:06.842" v="1879" actId="14100"/>
          <ac:spMkLst>
            <pc:docMk/>
            <pc:sldMk cId="4232604817" sldId="663"/>
            <ac:spMk id="3" creationId="{899F18A3-3EA7-D92B-B310-507FA5AEF7E0}"/>
          </ac:spMkLst>
        </pc:spChg>
      </pc:sldChg>
      <pc:sldChg chg="addSp delSp modSp add mod delAnim modAnim modNotesTx">
        <pc:chgData name="Lugassi, Michael" userId="bbb0a2d5-04b2-4073-b472-dbc44b9fda48" providerId="ADAL" clId="{BF64B022-8446-46F1-8767-724A91BD8DD9}" dt="2025-06-19T20:47:56.927" v="3538" actId="1076"/>
        <pc:sldMkLst>
          <pc:docMk/>
          <pc:sldMk cId="2774080602" sldId="664"/>
        </pc:sldMkLst>
        <pc:spChg chg="add mod">
          <ac:chgData name="Lugassi, Michael" userId="bbb0a2d5-04b2-4073-b472-dbc44b9fda48" providerId="ADAL" clId="{BF64B022-8446-46F1-8767-724A91BD8DD9}" dt="2025-06-16T20:03:20.736" v="2616" actId="1038"/>
          <ac:spMkLst>
            <pc:docMk/>
            <pc:sldMk cId="2774080602" sldId="664"/>
            <ac:spMk id="5" creationId="{D2804B41-930E-5B3E-F8B5-D83899DD412F}"/>
          </ac:spMkLst>
        </pc:spChg>
        <pc:spChg chg="add mod">
          <ac:chgData name="Lugassi, Michael" userId="bbb0a2d5-04b2-4073-b472-dbc44b9fda48" providerId="ADAL" clId="{BF64B022-8446-46F1-8767-724A91BD8DD9}" dt="2025-06-19T20:47:56.927" v="3538" actId="1076"/>
          <ac:spMkLst>
            <pc:docMk/>
            <pc:sldMk cId="2774080602" sldId="664"/>
            <ac:spMk id="6" creationId="{0AB08485-82D6-FB35-B4D3-DA987812474A}"/>
          </ac:spMkLst>
        </pc:spChg>
        <pc:spChg chg="add mod">
          <ac:chgData name="Lugassi, Michael" userId="bbb0a2d5-04b2-4073-b472-dbc44b9fda48" providerId="ADAL" clId="{BF64B022-8446-46F1-8767-724A91BD8DD9}" dt="2025-06-19T20:47:50.458" v="3537" actId="1076"/>
          <ac:spMkLst>
            <pc:docMk/>
            <pc:sldMk cId="2774080602" sldId="664"/>
            <ac:spMk id="9" creationId="{4E5EE407-32CE-DEC7-D10F-2A512E7A6B2E}"/>
          </ac:spMkLst>
        </pc:spChg>
        <pc:spChg chg="mod">
          <ac:chgData name="Lugassi, Michael" userId="bbb0a2d5-04b2-4073-b472-dbc44b9fda48" providerId="ADAL" clId="{BF64B022-8446-46F1-8767-724A91BD8DD9}" dt="2025-06-16T20:19:02.816" v="2775" actId="1076"/>
          <ac:spMkLst>
            <pc:docMk/>
            <pc:sldMk cId="2774080602" sldId="664"/>
            <ac:spMk id="15" creationId="{0275C2FF-E5C2-5FB2-7301-47B9EBBCB707}"/>
          </ac:spMkLst>
        </pc:spChg>
        <pc:spChg chg="add mod">
          <ac:chgData name="Lugassi, Michael" userId="bbb0a2d5-04b2-4073-b472-dbc44b9fda48" providerId="ADAL" clId="{BF64B022-8446-46F1-8767-724A91BD8DD9}" dt="2025-06-16T20:19:02.816" v="2775" actId="1076"/>
          <ac:spMkLst>
            <pc:docMk/>
            <pc:sldMk cId="2774080602" sldId="664"/>
            <ac:spMk id="16" creationId="{912CC546-17E6-E2A9-EED6-65A09528735A}"/>
          </ac:spMkLst>
        </pc:spChg>
        <pc:spChg chg="add mod">
          <ac:chgData name="Lugassi, Michael" userId="bbb0a2d5-04b2-4073-b472-dbc44b9fda48" providerId="ADAL" clId="{BF64B022-8446-46F1-8767-724A91BD8DD9}" dt="2025-06-16T20:19:02.816" v="2775" actId="1076"/>
          <ac:spMkLst>
            <pc:docMk/>
            <pc:sldMk cId="2774080602" sldId="664"/>
            <ac:spMk id="18" creationId="{D21AF780-365C-EB59-D951-36822F099F65}"/>
          </ac:spMkLst>
        </pc:spChg>
        <pc:spChg chg="add mod">
          <ac:chgData name="Lugassi, Michael" userId="bbb0a2d5-04b2-4073-b472-dbc44b9fda48" providerId="ADAL" clId="{BF64B022-8446-46F1-8767-724A91BD8DD9}" dt="2025-06-16T20:19:02.816" v="2775" actId="1076"/>
          <ac:spMkLst>
            <pc:docMk/>
            <pc:sldMk cId="2774080602" sldId="664"/>
            <ac:spMk id="19" creationId="{A801983E-EF9E-E45C-C8D7-433FC3E9599F}"/>
          </ac:spMkLst>
        </pc:spChg>
        <pc:spChg chg="add mod">
          <ac:chgData name="Lugassi, Michael" userId="bbb0a2d5-04b2-4073-b472-dbc44b9fda48" providerId="ADAL" clId="{BF64B022-8446-46F1-8767-724A91BD8DD9}" dt="2025-06-16T20:17:32.581" v="2749" actId="20577"/>
          <ac:spMkLst>
            <pc:docMk/>
            <pc:sldMk cId="2774080602" sldId="664"/>
            <ac:spMk id="22" creationId="{8B6524E8-36AA-B143-520F-45B9DC59F0CA}"/>
          </ac:spMkLst>
        </pc:spChg>
        <pc:spChg chg="mod">
          <ac:chgData name="Lugassi, Michael" userId="bbb0a2d5-04b2-4073-b472-dbc44b9fda48" providerId="ADAL" clId="{BF64B022-8446-46F1-8767-724A91BD8DD9}" dt="2025-06-16T20:17:26.100" v="2747" actId="20577"/>
          <ac:spMkLst>
            <pc:docMk/>
            <pc:sldMk cId="2774080602" sldId="664"/>
            <ac:spMk id="23" creationId="{E32EB8E1-9638-5419-E9DF-2D760C3C3232}"/>
          </ac:spMkLst>
        </pc:spChg>
        <pc:spChg chg="add mod">
          <ac:chgData name="Lugassi, Michael" userId="bbb0a2d5-04b2-4073-b472-dbc44b9fda48" providerId="ADAL" clId="{BF64B022-8446-46F1-8767-724A91BD8DD9}" dt="2025-06-16T20:17:23.256" v="2746" actId="20577"/>
          <ac:spMkLst>
            <pc:docMk/>
            <pc:sldMk cId="2774080602" sldId="664"/>
            <ac:spMk id="26" creationId="{FDB03B42-5A02-5465-EAF1-D9E4C6169A46}"/>
          </ac:spMkLst>
        </pc:spChg>
        <pc:spChg chg="add mod">
          <ac:chgData name="Lugassi, Michael" userId="bbb0a2d5-04b2-4073-b472-dbc44b9fda48" providerId="ADAL" clId="{BF64B022-8446-46F1-8767-724A91BD8DD9}" dt="2025-06-16T20:28:47.327" v="2914" actId="20577"/>
          <ac:spMkLst>
            <pc:docMk/>
            <pc:sldMk cId="2774080602" sldId="664"/>
            <ac:spMk id="28" creationId="{5F10412E-5CAA-E900-5AFC-EE6F8893776E}"/>
          </ac:spMkLst>
        </pc:spChg>
        <pc:spChg chg="mod">
          <ac:chgData name="Lugassi, Michael" userId="bbb0a2d5-04b2-4073-b472-dbc44b9fda48" providerId="ADAL" clId="{BF64B022-8446-46F1-8767-724A91BD8DD9}" dt="2025-06-16T21:08:06.290" v="3050" actId="20577"/>
          <ac:spMkLst>
            <pc:docMk/>
            <pc:sldMk cId="2774080602" sldId="664"/>
            <ac:spMk id="52" creationId="{9C79E83A-55D2-2427-39B1-C4EE51794B35}"/>
          </ac:spMkLst>
        </pc:spChg>
        <pc:grpChg chg="add mod">
          <ac:chgData name="Lugassi, Michael" userId="bbb0a2d5-04b2-4073-b472-dbc44b9fda48" providerId="ADAL" clId="{BF64B022-8446-46F1-8767-724A91BD8DD9}" dt="2025-06-17T17:59:55.664" v="3308" actId="164"/>
          <ac:grpSpMkLst>
            <pc:docMk/>
            <pc:sldMk cId="2774080602" sldId="664"/>
            <ac:grpSpMk id="2" creationId="{760AF7AE-35A6-FFAB-1566-2E8177C6BAA2}"/>
          </ac:grpSpMkLst>
        </pc:grpChg>
        <pc:grpChg chg="add mod">
          <ac:chgData name="Lugassi, Michael" userId="bbb0a2d5-04b2-4073-b472-dbc44b9fda48" providerId="ADAL" clId="{BF64B022-8446-46F1-8767-724A91BD8DD9}" dt="2025-06-17T18:00:38.229" v="3313" actId="164"/>
          <ac:grpSpMkLst>
            <pc:docMk/>
            <pc:sldMk cId="2774080602" sldId="664"/>
            <ac:grpSpMk id="3" creationId="{522223F9-3B6F-4978-E302-F2339A09B053}"/>
          </ac:grpSpMkLst>
        </pc:grpChg>
        <pc:picChg chg="mod">
          <ac:chgData name="Lugassi, Michael" userId="bbb0a2d5-04b2-4073-b472-dbc44b9fda48" providerId="ADAL" clId="{BF64B022-8446-46F1-8767-724A91BD8DD9}" dt="2025-06-17T17:59:55.664" v="3308" actId="164"/>
          <ac:picMkLst>
            <pc:docMk/>
            <pc:sldMk cId="2774080602" sldId="664"/>
            <ac:picMk id="36" creationId="{FBCE0172-49F8-0542-AE77-F1439E15E4CD}"/>
          </ac:picMkLst>
        </pc:picChg>
        <pc:picChg chg="add mod">
          <ac:chgData name="Lugassi, Michael" userId="bbb0a2d5-04b2-4073-b472-dbc44b9fda48" providerId="ADAL" clId="{BF64B022-8446-46F1-8767-724A91BD8DD9}" dt="2025-06-17T17:59:55.664" v="3308" actId="164"/>
          <ac:picMkLst>
            <pc:docMk/>
            <pc:sldMk cId="2774080602" sldId="664"/>
            <ac:picMk id="85" creationId="{4262EC3E-BFF1-E5DA-1748-FF67D074A403}"/>
          </ac:picMkLst>
        </pc:picChg>
        <pc:cxnChg chg="mod">
          <ac:chgData name="Lugassi, Michael" userId="bbb0a2d5-04b2-4073-b472-dbc44b9fda48" providerId="ADAL" clId="{BF64B022-8446-46F1-8767-724A91BD8DD9}" dt="2025-06-16T20:16:40.682" v="2735" actId="1076"/>
          <ac:cxnSpMkLst>
            <pc:docMk/>
            <pc:sldMk cId="2774080602" sldId="664"/>
            <ac:cxnSpMk id="14" creationId="{082376B0-4BE4-F984-C7BA-C503DC6A3CEA}"/>
          </ac:cxnSpMkLst>
        </pc:cxnChg>
        <pc:cxnChg chg="mod">
          <ac:chgData name="Lugassi, Michael" userId="bbb0a2d5-04b2-4073-b472-dbc44b9fda48" providerId="ADAL" clId="{BF64B022-8446-46F1-8767-724A91BD8DD9}" dt="2025-06-16T20:16:40.682" v="2735" actId="1076"/>
          <ac:cxnSpMkLst>
            <pc:docMk/>
            <pc:sldMk cId="2774080602" sldId="664"/>
            <ac:cxnSpMk id="17" creationId="{C64365A4-927A-BEDB-A2AE-DBC4F9C88D9F}"/>
          </ac:cxnSpMkLst>
        </pc:cxnChg>
        <pc:cxnChg chg="mod">
          <ac:chgData name="Lugassi, Michael" userId="bbb0a2d5-04b2-4073-b472-dbc44b9fda48" providerId="ADAL" clId="{BF64B022-8446-46F1-8767-724A91BD8DD9}" dt="2025-06-16T20:19:02.816" v="2775" actId="1076"/>
          <ac:cxnSpMkLst>
            <pc:docMk/>
            <pc:sldMk cId="2774080602" sldId="664"/>
            <ac:cxnSpMk id="20" creationId="{E45CB153-698B-B526-DC79-AED75D448BB2}"/>
          </ac:cxnSpMkLst>
        </pc:cxnChg>
        <pc:cxnChg chg="mod">
          <ac:chgData name="Lugassi, Michael" userId="bbb0a2d5-04b2-4073-b472-dbc44b9fda48" providerId="ADAL" clId="{BF64B022-8446-46F1-8767-724A91BD8DD9}" dt="2025-06-16T20:19:02.816" v="2775" actId="1076"/>
          <ac:cxnSpMkLst>
            <pc:docMk/>
            <pc:sldMk cId="2774080602" sldId="664"/>
            <ac:cxnSpMk id="21" creationId="{8F5B6DD0-DFE8-EC43-FA34-39810822DBF7}"/>
          </ac:cxnSpMkLst>
        </pc:cxnChg>
        <pc:cxnChg chg="mod">
          <ac:chgData name="Lugassi, Michael" userId="bbb0a2d5-04b2-4073-b472-dbc44b9fda48" providerId="ADAL" clId="{BF64B022-8446-46F1-8767-724A91BD8DD9}" dt="2025-06-16T20:19:02.590" v="2774" actId="1076"/>
          <ac:cxnSpMkLst>
            <pc:docMk/>
            <pc:sldMk cId="2774080602" sldId="664"/>
            <ac:cxnSpMk id="24" creationId="{C691AC2E-D92C-CB79-569D-C02EE236D997}"/>
          </ac:cxnSpMkLst>
        </pc:cxnChg>
        <pc:cxnChg chg="mod">
          <ac:chgData name="Lugassi, Michael" userId="bbb0a2d5-04b2-4073-b472-dbc44b9fda48" providerId="ADAL" clId="{BF64B022-8446-46F1-8767-724A91BD8DD9}" dt="2025-06-16T20:11:54.421" v="2668" actId="1076"/>
          <ac:cxnSpMkLst>
            <pc:docMk/>
            <pc:sldMk cId="2774080602" sldId="664"/>
            <ac:cxnSpMk id="25" creationId="{93361040-114B-BCEB-7ED6-38BB80160F68}"/>
          </ac:cxnSpMkLst>
        </pc:cxnChg>
        <pc:cxnChg chg="mod">
          <ac:chgData name="Lugassi, Michael" userId="bbb0a2d5-04b2-4073-b472-dbc44b9fda48" providerId="ADAL" clId="{BF64B022-8446-46F1-8767-724A91BD8DD9}" dt="2025-06-16T20:11:54.193" v="2667" actId="1076"/>
          <ac:cxnSpMkLst>
            <pc:docMk/>
            <pc:sldMk cId="2774080602" sldId="664"/>
            <ac:cxnSpMk id="27" creationId="{6C174CA6-22F4-BC0F-37CB-A199AE35A774}"/>
          </ac:cxnSpMkLst>
        </pc:cxnChg>
        <pc:cxnChg chg="mod">
          <ac:chgData name="Lugassi, Michael" userId="bbb0a2d5-04b2-4073-b472-dbc44b9fda48" providerId="ADAL" clId="{BF64B022-8446-46F1-8767-724A91BD8DD9}" dt="2025-06-16T20:23:56.695" v="2883" actId="14100"/>
          <ac:cxnSpMkLst>
            <pc:docMk/>
            <pc:sldMk cId="2774080602" sldId="664"/>
            <ac:cxnSpMk id="32" creationId="{98676EA1-ADB7-6432-FEBC-8985A39C7E66}"/>
          </ac:cxnSpMkLst>
        </pc:cxnChg>
        <pc:cxnChg chg="add mod">
          <ac:chgData name="Lugassi, Michael" userId="bbb0a2d5-04b2-4073-b472-dbc44b9fda48" providerId="ADAL" clId="{BF64B022-8446-46F1-8767-724A91BD8DD9}" dt="2025-06-16T20:19:05.595" v="2776" actId="1076"/>
          <ac:cxnSpMkLst>
            <pc:docMk/>
            <pc:sldMk cId="2774080602" sldId="664"/>
            <ac:cxnSpMk id="47" creationId="{F9D9FC7B-2772-7E84-F226-AFF1C40BF2DD}"/>
          </ac:cxnSpMkLst>
        </pc:cxnChg>
      </pc:sldChg>
      <pc:sldChg chg="addSp delSp modSp add mod">
        <pc:chgData name="Lugassi, Michael" userId="bbb0a2d5-04b2-4073-b472-dbc44b9fda48" providerId="ADAL" clId="{BF64B022-8446-46F1-8767-724A91BD8DD9}" dt="2025-06-19T20:44:47.862" v="3486"/>
        <pc:sldMkLst>
          <pc:docMk/>
          <pc:sldMk cId="1940255555" sldId="665"/>
        </pc:sldMkLst>
        <pc:spChg chg="mod">
          <ac:chgData name="Lugassi, Michael" userId="bbb0a2d5-04b2-4073-b472-dbc44b9fda48" providerId="ADAL" clId="{BF64B022-8446-46F1-8767-724A91BD8DD9}" dt="2025-06-19T18:14:41.194" v="3330" actId="1076"/>
          <ac:spMkLst>
            <pc:docMk/>
            <pc:sldMk cId="1940255555" sldId="665"/>
            <ac:spMk id="3" creationId="{485763A4-9E58-A96E-2895-23E3C14C2C84}"/>
          </ac:spMkLst>
        </pc:spChg>
        <pc:spChg chg="add mod">
          <ac:chgData name="Lugassi, Michael" userId="bbb0a2d5-04b2-4073-b472-dbc44b9fda48" providerId="ADAL" clId="{BF64B022-8446-46F1-8767-724A91BD8DD9}" dt="2025-06-19T20:44:40.852" v="3485" actId="313"/>
          <ac:spMkLst>
            <pc:docMk/>
            <pc:sldMk cId="1940255555" sldId="665"/>
            <ac:spMk id="7" creationId="{A0283B3C-9DE8-E493-982A-0E5A0B4A1383}"/>
          </ac:spMkLst>
        </pc:spChg>
      </pc:sldChg>
      <pc:sldChg chg="addSp modSp add del mod modAnim">
        <pc:chgData name="Lugassi, Michael" userId="bbb0a2d5-04b2-4073-b472-dbc44b9fda48" providerId="ADAL" clId="{BF64B022-8446-46F1-8767-724A91BD8DD9}" dt="2025-06-16T20:28:00.914" v="2898" actId="47"/>
        <pc:sldMkLst>
          <pc:docMk/>
          <pc:sldMk cId="2389167564" sldId="665"/>
        </pc:sldMkLst>
      </pc:sldChg>
      <pc:sldChg chg="addSp delSp modSp add mod">
        <pc:chgData name="Lugassi, Michael" userId="bbb0a2d5-04b2-4073-b472-dbc44b9fda48" providerId="ADAL" clId="{BF64B022-8446-46F1-8767-724A91BD8DD9}" dt="2025-06-19T20:45:38.753" v="3533" actId="1076"/>
        <pc:sldMkLst>
          <pc:docMk/>
          <pc:sldMk cId="2447553309" sldId="667"/>
        </pc:sldMkLst>
        <pc:spChg chg="add mod">
          <ac:chgData name="Lugassi, Michael" userId="bbb0a2d5-04b2-4073-b472-dbc44b9fda48" providerId="ADAL" clId="{BF64B022-8446-46F1-8767-724A91BD8DD9}" dt="2025-06-19T20:45:38.753" v="3533" actId="1076"/>
          <ac:spMkLst>
            <pc:docMk/>
            <pc:sldMk cId="2447553309" sldId="667"/>
            <ac:spMk id="4" creationId="{2B9AAA1E-C800-59F2-18DD-794D527B39A4}"/>
          </ac:spMkLst>
        </pc:spChg>
      </pc:sldChg>
      <pc:sldMasterChg chg="addSldLayout delSldLayout">
        <pc:chgData name="Lugassi, Michael" userId="bbb0a2d5-04b2-4073-b472-dbc44b9fda48" providerId="ADAL" clId="{BF64B022-8446-46F1-8767-724A91BD8DD9}" dt="2025-06-15T19:28:19.445" v="1828" actId="47"/>
        <pc:sldMasterMkLst>
          <pc:docMk/>
          <pc:sldMasterMk cId="3781692899" sldId="2147483774"/>
        </pc:sldMasterMkLst>
        <pc:sldLayoutChg chg="del">
          <pc:chgData name="Lugassi, Michael" userId="bbb0a2d5-04b2-4073-b472-dbc44b9fda48" providerId="ADAL" clId="{BF64B022-8446-46F1-8767-724A91BD8DD9}" dt="2025-06-15T19:28:19.445" v="1828" actId="47"/>
          <pc:sldLayoutMkLst>
            <pc:docMk/>
            <pc:sldMasterMk cId="3781692899" sldId="2147483774"/>
            <pc:sldLayoutMk cId="309090978" sldId="2147483790"/>
          </pc:sldLayoutMkLst>
        </pc:sldLayoutChg>
        <pc:sldLayoutChg chg="add del">
          <pc:chgData name="Lugassi, Michael" userId="bbb0a2d5-04b2-4073-b472-dbc44b9fda48" providerId="ADAL" clId="{BF64B022-8446-46F1-8767-724A91BD8DD9}" dt="2025-06-15T19:28:15.863" v="1827" actId="47"/>
          <pc:sldLayoutMkLst>
            <pc:docMk/>
            <pc:sldMasterMk cId="3781692899" sldId="2147483774"/>
            <pc:sldLayoutMk cId="3854409437" sldId="2147483791"/>
          </pc:sldLayoutMkLst>
        </pc:sldLayoutChg>
      </pc:sldMasterChg>
      <pc:sldMasterChg chg="delSldLayout">
        <pc:chgData name="Lugassi, Michael" userId="bbb0a2d5-04b2-4073-b472-dbc44b9fda48" providerId="ADAL" clId="{BF64B022-8446-46F1-8767-724A91BD8DD9}" dt="2025-06-15T19:27:20.381" v="1816" actId="47"/>
        <pc:sldMasterMkLst>
          <pc:docMk/>
          <pc:sldMasterMk cId="1707979032" sldId="2147483793"/>
        </pc:sldMasterMkLst>
        <pc:sldLayoutChg chg="del">
          <pc:chgData name="Lugassi, Michael" userId="bbb0a2d5-04b2-4073-b472-dbc44b9fda48" providerId="ADAL" clId="{BF64B022-8446-46F1-8767-724A91BD8DD9}" dt="2025-06-15T19:27:20.381" v="1816" actId="47"/>
          <pc:sldLayoutMkLst>
            <pc:docMk/>
            <pc:sldMasterMk cId="1707979032" sldId="2147483793"/>
            <pc:sldLayoutMk cId="4087917575" sldId="2147483805"/>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04461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930A4B-50AB-5B0A-D087-5743438653F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D8DC414-688D-E9E5-F8FD-2C7650DD4C7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C89F70C-0F0B-A0C7-951C-D8CDC1EA2C6C}"/>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A9E76CD9-87AA-945D-DF4C-A15640B47383}"/>
              </a:ext>
            </a:extLst>
          </p:cNvPr>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5166074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48FDAF-D17C-E7E6-65AC-0EC91403DFA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80AC38A-D9BE-0F97-0972-41BC35F1FF8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39E703A-925F-AAAE-AC4B-96C1D9141FCC}"/>
              </a:ext>
            </a:extLst>
          </p:cNvPr>
          <p:cNvSpPr>
            <a:spLocks noGrp="1"/>
          </p:cNvSpPr>
          <p:nvPr>
            <p:ph type="body" idx="1"/>
          </p:nvPr>
        </p:nvSpPr>
        <p:spPr/>
        <p:txBody>
          <a:bodyPr/>
          <a:lstStyle/>
          <a:p>
            <a:pPr algn="r" rtl="1"/>
            <a:r>
              <a:rPr lang="he-IL" dirty="0"/>
              <a:t>יש לנו את אליס ואת בוב, ואליס רוצה להעביר כסף לבוב, בעבור שירות או מוצר </a:t>
            </a:r>
            <a:r>
              <a:rPr lang="he-IL" dirty="0" err="1"/>
              <a:t>מסויים</a:t>
            </a:r>
            <a:r>
              <a:rPr lang="he-IL" dirty="0"/>
              <a:t>.</a:t>
            </a:r>
            <a:br>
              <a:rPr lang="en-US" dirty="0"/>
            </a:br>
            <a:r>
              <a:rPr lang="he-IL" dirty="0"/>
              <a:t>בעולם הפיזי אליס הייתה מוציאה כסף מהארנק שלה ופשוט משלמת לבוב, איך בוב יודע שהכסף באמת שייך לאליס? פשוט מאוד - כי היא מחזיקה בו, ברגע שהיא מעבירה את הכסף לבוב אז בוב מחזיק בכסף ולכן אנו יודעים שהכסף עכשיו </a:t>
            </a:r>
            <a:r>
              <a:rPr lang="he-IL" dirty="0" err="1"/>
              <a:t>שיך</a:t>
            </a:r>
            <a:r>
              <a:rPr lang="he-IL" dirty="0"/>
              <a:t> לו.</a:t>
            </a:r>
            <a:br>
              <a:rPr lang="en-US" dirty="0"/>
            </a:br>
            <a:r>
              <a:rPr lang="he-IL" dirty="0"/>
              <a:t>בעולם </a:t>
            </a:r>
            <a:r>
              <a:rPr lang="he-IL" dirty="0" err="1"/>
              <a:t>הוירטואלי</a:t>
            </a:r>
            <a:r>
              <a:rPr lang="he-IL" dirty="0"/>
              <a:t> זה לא בדיוק עובד ככה, כי ניתן בקלות לשכפל דברים </a:t>
            </a:r>
            <a:r>
              <a:rPr lang="he-IL" dirty="0" err="1"/>
              <a:t>דיגיטלים</a:t>
            </a:r>
            <a:r>
              <a:rPr lang="he-IL" dirty="0"/>
              <a:t>, ולהעביר אותם מספר פעמים, ובגלל שמדובר על רשת מבוזרת אין לי דמות ראשית כמו בנק או חברת אשראי שמאמתת לי ודואגת שהכסף של אליס יגיע אליי.</a:t>
            </a:r>
            <a:br>
              <a:rPr lang="en-US" dirty="0"/>
            </a:br>
            <a:r>
              <a:rPr lang="he-IL" dirty="0"/>
              <a:t>לכן הרשת חייבת לדאוג לשני דברים:</a:t>
            </a:r>
          </a:p>
          <a:p>
            <a:pPr marL="228600" indent="-228600" algn="r" rtl="1">
              <a:buAutoNum type="arabicPeriod"/>
            </a:pPr>
            <a:r>
              <a:rPr lang="he-IL" dirty="0"/>
              <a:t>שהכסף אכן שייך לאליס.</a:t>
            </a:r>
          </a:p>
          <a:p>
            <a:pPr marL="228600" indent="-228600" algn="r" rtl="1">
              <a:buAutoNum type="arabicPeriod"/>
            </a:pPr>
            <a:r>
              <a:rPr lang="he-IL" dirty="0"/>
              <a:t>שאליס לא בזבזה אותו כבר.</a:t>
            </a:r>
          </a:p>
          <a:p>
            <a:pPr marL="0" indent="0" algn="r" rtl="1">
              <a:buNone/>
            </a:pPr>
            <a:r>
              <a:rPr lang="he-IL" dirty="0"/>
              <a:t>בשקף הזה נראה איך אנו יכולים לוודא שהכסף אכן שייך לאליס, ובהמשך נראה את הדרך שהמאמר מציע לוודא שאליס לא </a:t>
            </a:r>
            <a:r>
              <a:rPr lang="he-IL" dirty="0" err="1"/>
              <a:t>ביזבזה</a:t>
            </a:r>
            <a:r>
              <a:rPr lang="he-IL" dirty="0"/>
              <a:t> אותו כבר.</a:t>
            </a:r>
          </a:p>
          <a:p>
            <a:pPr marL="0" indent="0" algn="r" rtl="1">
              <a:buNone/>
            </a:pPr>
            <a:r>
              <a:rPr lang="he-IL" dirty="0"/>
              <a:t>אז מה שאליס תעשה היא תיצור פעולת העברת כסף - </a:t>
            </a:r>
            <a:r>
              <a:rPr lang="he-IL" dirty="0" err="1"/>
              <a:t>טרנזקציה</a:t>
            </a:r>
            <a:r>
              <a:rPr lang="he-IL" dirty="0"/>
              <a:t>, ותכניס לשם 2 דברים:</a:t>
            </a:r>
          </a:p>
          <a:p>
            <a:pPr marL="228600" indent="-228600" algn="r" rtl="1">
              <a:buAutoNum type="arabicPeriod"/>
            </a:pPr>
            <a:r>
              <a:rPr lang="he-IL" dirty="0"/>
              <a:t>אינפוט שזה ההוכחה שיש לה את הכסף – נראה עוד מעט ממה זה בנוי, ואיך זה מוכיח.</a:t>
            </a:r>
          </a:p>
          <a:p>
            <a:pPr marL="228600" indent="-228600" algn="r" rtl="1">
              <a:buAutoNum type="arabicPeriod"/>
            </a:pPr>
            <a:r>
              <a:rPr lang="he-IL" dirty="0" err="1"/>
              <a:t>אאוטפוט</a:t>
            </a:r>
            <a:r>
              <a:rPr lang="he-IL" dirty="0"/>
              <a:t>, שזה לאן היא רוצה להעביר את הכסף – במקרה שלנו זה בוב.</a:t>
            </a:r>
          </a:p>
          <a:p>
            <a:pPr marL="0" indent="0" algn="r" rtl="1">
              <a:buNone/>
            </a:pPr>
            <a:r>
              <a:rPr lang="he-IL" dirty="0"/>
              <a:t>מיכאל הזכיר מקודם שלכל אחד ברשת יש מפתח פרטי ומפתח פומבי, אז במקרה שלנו </a:t>
            </a:r>
            <a:r>
              <a:rPr lang="he-IL" dirty="0" err="1"/>
              <a:t>האאוטפוט</a:t>
            </a:r>
            <a:r>
              <a:rPr lang="he-IL" dirty="0"/>
              <a:t> יהיה המפתח הפומבי של בוב.</a:t>
            </a:r>
          </a:p>
          <a:p>
            <a:pPr marL="0" indent="0" algn="r" rtl="1">
              <a:buNone/>
            </a:pPr>
            <a:r>
              <a:rPr lang="he-IL" dirty="0"/>
              <a:t>מה שאליס תעשה עכשיו זה לחתום בעזרת המפתח הפרטי שלה על שני השדות האלו ולהוסיף את זה </a:t>
            </a:r>
            <a:r>
              <a:rPr lang="he-IL" dirty="0" err="1"/>
              <a:t>לטרנזקציה</a:t>
            </a:r>
            <a:r>
              <a:rPr lang="he-IL" dirty="0"/>
              <a:t>, זה </a:t>
            </a:r>
            <a:r>
              <a:rPr lang="he-IL" dirty="0" err="1"/>
              <a:t>יתן</a:t>
            </a:r>
            <a:r>
              <a:rPr lang="he-IL" dirty="0"/>
              <a:t> לבוב הוכחה שאכן אליס העבירה את הכסף שמופיע באינפוט אליו.</a:t>
            </a:r>
          </a:p>
          <a:p>
            <a:pPr marL="0" indent="0" algn="r" rtl="1">
              <a:buNone/>
            </a:pPr>
            <a:r>
              <a:rPr lang="he-IL" dirty="0"/>
              <a:t>אבל עדיין לא אמרתי מה זה האינפוט הזה..</a:t>
            </a:r>
            <a:br>
              <a:rPr lang="en-US" dirty="0"/>
            </a:br>
            <a:r>
              <a:rPr lang="he-IL" dirty="0"/>
              <a:t>אז נגיד שבוב עכשיו רוצה לשלם עם הכסף שקיבל מאליס - לצ'ארלי עבור מוצר או שירות, אז בוב יעשה אותו דבר, יצור </a:t>
            </a:r>
            <a:r>
              <a:rPr lang="he-IL" dirty="0" err="1"/>
              <a:t>טרנזקציה</a:t>
            </a:r>
            <a:r>
              <a:rPr lang="he-IL" dirty="0"/>
              <a:t> ויכניס את האינפוט, </a:t>
            </a:r>
            <a:r>
              <a:rPr lang="he-IL" dirty="0" err="1"/>
              <a:t>והאאוטפוט</a:t>
            </a:r>
            <a:r>
              <a:rPr lang="he-IL" dirty="0"/>
              <a:t> ויחתום.</a:t>
            </a:r>
          </a:p>
          <a:p>
            <a:pPr marL="0" indent="0" algn="r" rtl="1">
              <a:buNone/>
            </a:pPr>
            <a:r>
              <a:rPr lang="he-IL" dirty="0"/>
              <a:t>בשביל להצהיר שהוא מעביר את הכסף שקיבל מאליס לצ'ארלי הוא יבצע האש על כל השדות של </a:t>
            </a:r>
            <a:r>
              <a:rPr lang="he-IL" dirty="0" err="1"/>
              <a:t>הטרנזקציה</a:t>
            </a:r>
            <a:r>
              <a:rPr lang="he-IL" dirty="0"/>
              <a:t> וזה בעצם יהיה האינפוט של </a:t>
            </a:r>
            <a:r>
              <a:rPr lang="he-IL" dirty="0" err="1"/>
              <a:t>הטרנזקציה</a:t>
            </a:r>
            <a:r>
              <a:rPr lang="he-IL" dirty="0"/>
              <a:t> שלו</a:t>
            </a:r>
            <a:br>
              <a:rPr lang="en-US" dirty="0"/>
            </a:br>
            <a:r>
              <a:rPr lang="he-IL" dirty="0"/>
              <a:t>בכללי </a:t>
            </a:r>
            <a:r>
              <a:rPr lang="he-IL" dirty="0" err="1"/>
              <a:t>בטרנזקציה</a:t>
            </a:r>
            <a:r>
              <a:rPr lang="he-IL" dirty="0"/>
              <a:t> ניתן להשתמש במספר </a:t>
            </a:r>
            <a:r>
              <a:rPr lang="he-IL" dirty="0" err="1"/>
              <a:t>אינפוטים</a:t>
            </a:r>
            <a:r>
              <a:rPr lang="he-IL" dirty="0"/>
              <a:t> ולכל היותר 2 </a:t>
            </a:r>
            <a:r>
              <a:rPr lang="he-IL" dirty="0" err="1"/>
              <a:t>אאוטפוטים</a:t>
            </a:r>
            <a:r>
              <a:rPr lang="he-IL" dirty="0"/>
              <a:t>, על מנת לקבל את העודף.</a:t>
            </a:r>
          </a:p>
          <a:p>
            <a:pPr marL="0" indent="0" algn="r" rtl="1">
              <a:buNone/>
            </a:pPr>
            <a:r>
              <a:rPr lang="he-IL" dirty="0"/>
              <a:t>.</a:t>
            </a:r>
          </a:p>
        </p:txBody>
      </p:sp>
      <p:sp>
        <p:nvSpPr>
          <p:cNvPr id="4" name="Slide Number Placeholder 3">
            <a:extLst>
              <a:ext uri="{FF2B5EF4-FFF2-40B4-BE49-F238E27FC236}">
                <a16:creationId xmlns:a16="http://schemas.microsoft.com/office/drawing/2014/main" id="{99C85CB7-2A6F-785B-7B38-F02BD5587E82}"/>
              </a:ext>
            </a:extLst>
          </p:cNvPr>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41309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5F5F1D-89E3-7C46-FBAD-22E29D3DF2F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7092129-C0F5-77C3-2DFD-8E83B6109F9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AED9BB4-6422-777D-EA5A-069C0EC87B48}"/>
              </a:ext>
            </a:extLst>
          </p:cNvPr>
          <p:cNvSpPr>
            <a:spLocks noGrp="1"/>
          </p:cNvSpPr>
          <p:nvPr>
            <p:ph type="body" idx="1"/>
          </p:nvPr>
        </p:nvSpPr>
        <p:spPr/>
        <p:txBody>
          <a:bodyPr/>
          <a:lstStyle/>
          <a:p>
            <a:pPr algn="r" rtl="1"/>
            <a:r>
              <a:rPr lang="he-IL" dirty="0"/>
              <a:t>לאחר שראינו מה זה </a:t>
            </a:r>
            <a:r>
              <a:rPr lang="he-IL" dirty="0" err="1"/>
              <a:t>טרנזקציה</a:t>
            </a:r>
            <a:r>
              <a:rPr lang="he-IL" dirty="0"/>
              <a:t> נראה מה זה בלוק</a:t>
            </a:r>
          </a:p>
          <a:p>
            <a:pPr algn="r" rtl="1"/>
            <a:r>
              <a:rPr lang="he-IL" dirty="0"/>
              <a:t>בלוק מכיל שני חלקים עיקריים,</a:t>
            </a:r>
          </a:p>
          <a:p>
            <a:pPr algn="r" rtl="1"/>
            <a:r>
              <a:rPr lang="he-IL" dirty="0"/>
              <a:t>האדר, </a:t>
            </a:r>
            <a:r>
              <a:rPr lang="he-IL" dirty="0" err="1"/>
              <a:t>וטרנזקציות</a:t>
            </a:r>
            <a:r>
              <a:rPr lang="he-IL" dirty="0"/>
              <a:t>,</a:t>
            </a:r>
          </a:p>
          <a:p>
            <a:pPr algn="r" rtl="1"/>
            <a:r>
              <a:rPr lang="he-IL" dirty="0" err="1"/>
              <a:t>טרנזקיות</a:t>
            </a:r>
            <a:r>
              <a:rPr lang="he-IL" dirty="0"/>
              <a:t> זה בעצם אוסף של מספר </a:t>
            </a:r>
            <a:r>
              <a:rPr lang="he-IL" dirty="0" err="1"/>
              <a:t>טרנזקציות</a:t>
            </a:r>
            <a:r>
              <a:rPr lang="he-IL" dirty="0"/>
              <a:t> (~2,000)</a:t>
            </a:r>
            <a:endParaRPr lang="en-US" dirty="0"/>
          </a:p>
          <a:p>
            <a:pPr algn="r" rtl="1"/>
            <a:r>
              <a:rPr lang="he-IL" dirty="0"/>
              <a:t>ובתוך ההדר יש לי מצביע לבלוק הקודם – </a:t>
            </a:r>
            <a:r>
              <a:rPr lang="he-IL" dirty="0" err="1"/>
              <a:t>הביטקויין</a:t>
            </a:r>
            <a:r>
              <a:rPr lang="he-IL" dirty="0"/>
              <a:t> הוא אוסף של בלוקים משורשרים אחד אחרי השני.</a:t>
            </a:r>
          </a:p>
          <a:p>
            <a:pPr algn="r" rtl="1"/>
            <a:r>
              <a:rPr lang="he-IL" dirty="0"/>
              <a:t>את זמן יצירת הבלוק - עוזר לי לוודא שיש סדר כרונולוגי לביצוע </a:t>
            </a:r>
            <a:r>
              <a:rPr lang="he-IL" dirty="0" err="1"/>
              <a:t>הטרנזקציות</a:t>
            </a:r>
            <a:endParaRPr lang="he-IL" dirty="0"/>
          </a:p>
          <a:p>
            <a:pPr algn="r" rtl="1"/>
            <a:r>
              <a:rPr lang="he-IL" dirty="0" err="1"/>
              <a:t>גרסא</a:t>
            </a:r>
            <a:r>
              <a:rPr lang="he-IL" dirty="0"/>
              <a:t> – באיזה פרוטוקול הבלוק נוצר</a:t>
            </a:r>
          </a:p>
          <a:p>
            <a:pPr algn="r" rtl="1"/>
            <a:r>
              <a:rPr lang="he-IL" dirty="0"/>
              <a:t>נונס – מספר אקראי שמוסיף לי אלמנט אל </a:t>
            </a:r>
            <a:r>
              <a:rPr lang="he-IL" dirty="0" err="1"/>
              <a:t>רנדומיזציה</a:t>
            </a:r>
            <a:r>
              <a:rPr lang="he-IL" dirty="0"/>
              <a:t> – חשוב לפתרון החידה.</a:t>
            </a:r>
          </a:p>
          <a:p>
            <a:pPr algn="r" rtl="1"/>
            <a:r>
              <a:rPr lang="he-IL" dirty="0"/>
              <a:t>דרגת הקושי של יצירת הבלוק – נראה בהמשך.</a:t>
            </a:r>
          </a:p>
          <a:p>
            <a:pPr algn="r" rtl="1"/>
            <a:r>
              <a:rPr lang="he-IL" dirty="0"/>
              <a:t>ומרקל רוט – מיכאל דיבר על זה ודיברו על זה הרבה בהצגות הקודמות.</a:t>
            </a:r>
            <a:endParaRPr lang="en-US" dirty="0"/>
          </a:p>
        </p:txBody>
      </p:sp>
      <p:sp>
        <p:nvSpPr>
          <p:cNvPr id="4" name="Slide Number Placeholder 3">
            <a:extLst>
              <a:ext uri="{FF2B5EF4-FFF2-40B4-BE49-F238E27FC236}">
                <a16:creationId xmlns:a16="http://schemas.microsoft.com/office/drawing/2014/main" id="{B6629FCB-0B65-14FA-2623-6D1841321ED6}"/>
              </a:ext>
            </a:extLst>
          </p:cNvPr>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9184035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3050" y="1828800"/>
            <a:ext cx="8775700" cy="4937125"/>
          </a:xfrm>
          <a:prstGeom prst="rect">
            <a:avLst/>
          </a:prstGeom>
          <a:noFill/>
          <a:ln w="12700">
            <a:solidFill>
              <a:prstClr val="black"/>
            </a:solidFill>
          </a:ln>
        </p:spPr>
      </p:sp>
      <p:sp>
        <p:nvSpPr>
          <p:cNvPr id="3" name="Notes Placeholder 2"/>
          <p:cNvSpPr>
            <a:spLocks noGrp="1"/>
          </p:cNvSpPr>
          <p:nvPr>
            <p:ph type="body" idx="1"/>
          </p:nvPr>
        </p:nvSpPr>
        <p:spPr>
          <a:xfrm>
            <a:off x="822325" y="7040563"/>
            <a:ext cx="6584950" cy="5761037"/>
          </a:xfrm>
          <a:prstGeom prst="rect">
            <a:avLst/>
          </a:prstGeom>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b="0" dirty="0"/>
              <a:t>אחרי שראינו ממה בנוי בלוק נראה עכשיו כמה מהעקרונות של יצירת בלוק, איך בלוקים מופצים ברשת, ומה קורה כאשר יש התנגשויות בין בלוקים.</a:t>
            </a:r>
            <a:br>
              <a:rPr lang="en-US" b="0" dirty="0"/>
            </a:br>
            <a:r>
              <a:rPr lang="he-IL" b="0" dirty="0"/>
              <a:t>מה שאנחנו רואים כאן זה חלק מרשת </a:t>
            </a:r>
            <a:r>
              <a:rPr lang="he-IL" b="0" dirty="0" err="1"/>
              <a:t>הביטקויין</a:t>
            </a:r>
            <a:r>
              <a:rPr lang="he-IL" b="0" dirty="0"/>
              <a:t>, יש כאן 8 צמתים שמחוברים ביניהם, צמתים יכולים להיות מחוברים לצומת אחת או למאות, תלוי ביכולות ובצורך שלהם.</a:t>
            </a:r>
          </a:p>
          <a:p>
            <a:pPr marL="0" marR="0" lvl="0" indent="0" algn="r" defTabSz="914400" rtl="1" eaLnBrk="1" fontAlgn="auto" latinLnBrk="0" hangingPunct="1">
              <a:lnSpc>
                <a:spcPct val="100000"/>
              </a:lnSpc>
              <a:spcBef>
                <a:spcPts val="0"/>
              </a:spcBef>
              <a:spcAft>
                <a:spcPts val="0"/>
              </a:spcAft>
              <a:buClrTx/>
              <a:buSzTx/>
              <a:buFontTx/>
              <a:buNone/>
              <a:tabLst/>
              <a:defRPr/>
            </a:pPr>
            <a:r>
              <a:rPr lang="he-IL" b="0" dirty="0"/>
              <a:t>עקרון ראשון זה </a:t>
            </a:r>
            <a:r>
              <a:rPr lang="he-IL" b="0" dirty="0" err="1"/>
              <a:t>בלוקציין</a:t>
            </a:r>
            <a:r>
              <a:rPr lang="he-IL" b="0" dirty="0"/>
              <a:t>, הזכרנו מקודם </a:t>
            </a:r>
            <a:r>
              <a:rPr lang="he-IL" b="0" dirty="0" err="1"/>
              <a:t>שהביטקויין</a:t>
            </a:r>
            <a:r>
              <a:rPr lang="he-IL" b="0" dirty="0"/>
              <a:t> הוא בעצם שרשרת של בלוקים משורשרים אחד אחרי השני, כך שכל בלוק מצביע על הבלוק הקודם בשרשרת, ובגלל שכל בלוק מכיל בתוכו את הערך הקודם לא ניתן לשנות בלוק בלי לשבור את שרשרת כולה.</a:t>
            </a:r>
          </a:p>
          <a:p>
            <a:pPr algn="r" rtl="1">
              <a:buNone/>
            </a:pPr>
            <a:r>
              <a:rPr lang="he-IL" b="0" dirty="0"/>
              <a:t>עקרון שני, בלוק נוצר בממוצע כל 10 דקות,  איך זה בעצם נקבע אם המחשבים כל הזמן מתפתחים וגם כמות האנשים ברשת משתנה כל הזמן?!</a:t>
            </a:r>
          </a:p>
          <a:p>
            <a:pPr algn="r" rtl="1">
              <a:buNone/>
            </a:pPr>
            <a:r>
              <a:rPr lang="he-IL" b="0" dirty="0"/>
              <a:t>אז פשוט מסתכלים על 2016 הבלוקים האחרונים – בערך שבועיים,</a:t>
            </a:r>
            <a:br>
              <a:rPr lang="en-US" b="0" dirty="0"/>
            </a:br>
            <a:r>
              <a:rPr lang="he-IL" b="0" dirty="0"/>
              <a:t>ורואים אם לקח יותר משבועיים או פחות משבועיים ליצור אותם, ומשנים את הקושי בהתאם, אם יותר משבועיים זה אומר שהחידה הייתה קשה מידי ומורידים את דרגת הקושי, ואם פחות אז היה קל מידי ומעלים את דרגת הקושי.</a:t>
            </a:r>
          </a:p>
          <a:p>
            <a:pPr algn="r" rtl="1">
              <a:buNone/>
            </a:pPr>
            <a:r>
              <a:rPr lang="he-IL" b="0" dirty="0"/>
              <a:t>ניתן לראות בדוגמא שצומת מספר אחת יצר בלוק </a:t>
            </a:r>
            <a:r>
              <a:rPr lang="en-US" b="0" dirty="0"/>
              <a:t>A</a:t>
            </a:r>
            <a:r>
              <a:rPr lang="he-IL" b="0" dirty="0"/>
              <a:t> או קיבל אותו ממקום אחר, ועכשיו הוא מפיץ אותו לכל השכנים עד שזה מפעפע לכל הרשת, </a:t>
            </a:r>
          </a:p>
          <a:p>
            <a:pPr algn="r" rtl="1">
              <a:buNone/>
            </a:pPr>
            <a:r>
              <a:rPr lang="he-IL" b="0" dirty="0"/>
              <a:t>וזה מוביל לעיקרון נוסף, שאין ישות אחת שמחזיקה בכוח לאמת ולהחליט על הרשת, כולם מאמתים וכולם מעבירים הלאה, כך שלא ממש ניתן לעשות "חרם" על צומת למשל.</a:t>
            </a:r>
          </a:p>
          <a:p>
            <a:pPr algn="r" rtl="1">
              <a:buNone/>
            </a:pPr>
            <a:r>
              <a:rPr lang="he-IL" b="0" dirty="0"/>
              <a:t>לאחר מכן צומת 3 מקבל או יוצר את צומת </a:t>
            </a:r>
            <a:r>
              <a:rPr lang="en-US" b="0" dirty="0"/>
              <a:t>b1</a:t>
            </a:r>
            <a:r>
              <a:rPr lang="he-IL" b="0" dirty="0"/>
              <a:t> מעל בלוק </a:t>
            </a:r>
            <a:r>
              <a:rPr lang="en-US" b="0" dirty="0"/>
              <a:t>A</a:t>
            </a:r>
            <a:r>
              <a:rPr lang="he-IL" b="0" dirty="0"/>
              <a:t> ומעביר אותו לשכנים, בנקודה הזו, צומת 8 יצר או קיבל גם הוא בלוק אחר –</a:t>
            </a:r>
            <a:r>
              <a:rPr lang="en-US" b="0" dirty="0"/>
              <a:t>B</a:t>
            </a:r>
            <a:r>
              <a:rPr lang="he-IL" b="0" dirty="0"/>
              <a:t>2 מעל </a:t>
            </a:r>
            <a:r>
              <a:rPr lang="en-US" b="0" dirty="0"/>
              <a:t>A</a:t>
            </a:r>
            <a:r>
              <a:rPr lang="he-IL" b="0" dirty="0"/>
              <a:t> וגם מעביר אותו לכל השכנים שלו, צומת מספר 6 מקבל את </a:t>
            </a:r>
            <a:r>
              <a:rPr lang="en-US" b="0" dirty="0"/>
              <a:t>B</a:t>
            </a:r>
            <a:r>
              <a:rPr lang="he-IL" b="0" dirty="0"/>
              <a:t>2 ומתעלם או שומר אותו בצד למקרה הצורך, מכיוון שיש לו כבר שרשרת באותה אורך, וזהו עקרון נוסף שבלוקים תמיד </a:t>
            </a:r>
            <a:r>
              <a:rPr lang="he-IL" b="0" dirty="0" err="1"/>
              <a:t>יווצרו</a:t>
            </a:r>
            <a:r>
              <a:rPr lang="he-IL" b="0" dirty="0"/>
              <a:t> מעל השרשרת הארוכה ביותר.</a:t>
            </a:r>
          </a:p>
          <a:p>
            <a:pPr algn="r" rtl="1">
              <a:buNone/>
            </a:pPr>
            <a:r>
              <a:rPr lang="he-IL" b="0" dirty="0"/>
              <a:t>מה שקורה בשלב הבא, צומת מספר 5 יוצר את בלוק </a:t>
            </a:r>
            <a:r>
              <a:rPr lang="en-US" b="0" dirty="0"/>
              <a:t>C</a:t>
            </a:r>
            <a:r>
              <a:rPr lang="he-IL" b="0" dirty="0"/>
              <a:t> מעל </a:t>
            </a:r>
            <a:r>
              <a:rPr lang="en-US" b="0" dirty="0"/>
              <a:t>B</a:t>
            </a:r>
            <a:r>
              <a:rPr lang="he-IL" b="0" dirty="0"/>
              <a:t>1 ומעביר אותו לכל השכנים, כך שכאשר 7 ו8 מקבלים אותו הם רואים שרשרת ארוכה יותר ממה שהם מחזיקים כעת, הם זונחים את </a:t>
            </a:r>
            <a:r>
              <a:rPr lang="en-US" b="0" dirty="0"/>
              <a:t>B</a:t>
            </a:r>
            <a:r>
              <a:rPr lang="he-IL" b="0" dirty="0"/>
              <a:t>2 ומאמצים את השרשרת החדשה.</a:t>
            </a:r>
            <a:br>
              <a:rPr lang="en-US" b="0" dirty="0"/>
            </a:br>
            <a:r>
              <a:rPr lang="he-IL" b="0" dirty="0"/>
              <a:t>מה שקורה במקרה הזה, כל </a:t>
            </a:r>
            <a:r>
              <a:rPr lang="he-IL" b="0" dirty="0" err="1"/>
              <a:t>הטרנזקציות</a:t>
            </a:r>
            <a:r>
              <a:rPr lang="he-IL" b="0" dirty="0"/>
              <a:t> שהיו ב</a:t>
            </a:r>
            <a:r>
              <a:rPr lang="en-US" b="0" dirty="0"/>
              <a:t>B</a:t>
            </a:r>
            <a:r>
              <a:rPr lang="he-IL" b="0" dirty="0"/>
              <a:t>2 חוזרות ל</a:t>
            </a:r>
            <a:r>
              <a:rPr lang="en-US" b="0" dirty="0" err="1"/>
              <a:t>mempool</a:t>
            </a:r>
            <a:r>
              <a:rPr lang="he-IL" b="0" dirty="0"/>
              <a:t>, ויכנסו לבלוקים הבאים.</a:t>
            </a:r>
          </a:p>
          <a:p>
            <a:pPr algn="r" rtl="1">
              <a:buNone/>
            </a:pPr>
            <a:endParaRPr lang="en-US" b="0" dirty="0"/>
          </a:p>
          <a:p>
            <a:pPr algn="r" rtl="1">
              <a:buNone/>
            </a:pPr>
            <a:endParaRPr lang="he-IL" b="0" dirty="0"/>
          </a:p>
          <a:p>
            <a:pPr algn="r" rtl="1">
              <a:buNone/>
            </a:pPr>
            <a:br>
              <a:rPr lang="en-US" b="1" dirty="0"/>
            </a:br>
            <a:br>
              <a:rPr lang="en-US" b="1" dirty="0"/>
            </a:br>
            <a:r>
              <a:rPr lang="en-US" b="1" dirty="0"/>
              <a:t>1. Chain of Blocks</a:t>
            </a:r>
          </a:p>
          <a:p>
            <a:pPr>
              <a:buNone/>
            </a:pPr>
            <a:r>
              <a:rPr lang="en-US" dirty="0"/>
              <a:t>Blockchain is a </a:t>
            </a:r>
            <a:r>
              <a:rPr lang="en-US" b="1" dirty="0"/>
              <a:t>linked list of data blocks</a:t>
            </a:r>
            <a:r>
              <a:rPr lang="en-US" dirty="0"/>
              <a:t>, where:</a:t>
            </a:r>
          </a:p>
          <a:p>
            <a:pPr>
              <a:buFont typeface="Arial" panose="020B0604020202020204" pitchFamily="34" charset="0"/>
              <a:buChar char="•"/>
            </a:pPr>
            <a:r>
              <a:rPr lang="en-US" dirty="0"/>
              <a:t>Each block contains a list of transactions.</a:t>
            </a:r>
          </a:p>
          <a:p>
            <a:pPr>
              <a:buFont typeface="Arial" panose="020B0604020202020204" pitchFamily="34" charset="0"/>
              <a:buChar char="•"/>
            </a:pPr>
            <a:r>
              <a:rPr lang="en-US" dirty="0"/>
              <a:t>Each block includes a </a:t>
            </a:r>
            <a:r>
              <a:rPr lang="en-US" b="1" dirty="0"/>
              <a:t>hash of the previous block</a:t>
            </a:r>
            <a:r>
              <a:rPr lang="en-US" dirty="0"/>
              <a:t>.</a:t>
            </a:r>
          </a:p>
          <a:p>
            <a:pPr>
              <a:buFont typeface="Arial" panose="020B0604020202020204" pitchFamily="34" charset="0"/>
              <a:buChar char="•"/>
            </a:pPr>
            <a:r>
              <a:rPr lang="en-US" dirty="0"/>
              <a:t>This forms a chain – altering one block would break the entire chain.</a:t>
            </a:r>
          </a:p>
          <a:p>
            <a:pPr>
              <a:buNone/>
            </a:pPr>
            <a:r>
              <a:rPr lang="en-US" dirty="0"/>
              <a:t>➡️ This ensures </a:t>
            </a:r>
            <a:r>
              <a:rPr lang="en-US" b="1" dirty="0"/>
              <a:t>data integrity</a:t>
            </a:r>
            <a:r>
              <a:rPr lang="en-US" dirty="0"/>
              <a:t> and protects against tampering.</a:t>
            </a:r>
          </a:p>
          <a:p>
            <a:pPr>
              <a:buNone/>
            </a:pPr>
            <a:r>
              <a:rPr lang="en-US" b="1" dirty="0"/>
              <a:t>🧮 2. Decentralized Consensus</a:t>
            </a:r>
          </a:p>
          <a:p>
            <a:pPr>
              <a:buNone/>
            </a:pPr>
            <a:r>
              <a:rPr lang="en-US" dirty="0"/>
              <a:t>Blockchain operates without a central authority.</a:t>
            </a:r>
            <a:br>
              <a:rPr lang="en-US" dirty="0"/>
            </a:br>
            <a:r>
              <a:rPr lang="en-US" dirty="0"/>
              <a:t>All nodes (participants) in the network have a full copy of the blockchain and must </a:t>
            </a:r>
            <a:r>
              <a:rPr lang="en-US" b="1" dirty="0"/>
              <a:t>agree (reach consensus)</a:t>
            </a:r>
            <a:r>
              <a:rPr lang="en-US" dirty="0"/>
              <a:t> on changes.</a:t>
            </a:r>
          </a:p>
          <a:p>
            <a:pPr>
              <a:buNone/>
            </a:pPr>
            <a:r>
              <a:rPr lang="en-US" dirty="0"/>
              <a:t>In Bitcoin, consensus is achieved through:</a:t>
            </a:r>
          </a:p>
          <a:p>
            <a:pPr>
              <a:buFont typeface="Arial" panose="020B0604020202020204" pitchFamily="34" charset="0"/>
              <a:buChar char="•"/>
            </a:pPr>
            <a:r>
              <a:rPr lang="en-US" b="1" dirty="0"/>
              <a:t>Proof of Work (PoW)</a:t>
            </a:r>
            <a:r>
              <a:rPr lang="en-US" dirty="0"/>
              <a:t> – solving a computational puzzle to add a new block.</a:t>
            </a:r>
          </a:p>
          <a:p>
            <a:pPr>
              <a:buFont typeface="Arial" panose="020B0604020202020204" pitchFamily="34" charset="0"/>
              <a:buChar char="•"/>
            </a:pPr>
            <a:r>
              <a:rPr lang="en-US" b="1" dirty="0"/>
              <a:t>Longest Chain Rule</a:t>
            </a:r>
            <a:r>
              <a:rPr lang="en-US" dirty="0"/>
              <a:t> – the network trusts the chain with the most accumulated work.</a:t>
            </a:r>
          </a:p>
          <a:p>
            <a:pPr>
              <a:buNone/>
            </a:pPr>
            <a:r>
              <a:rPr lang="en-US" b="1" dirty="0"/>
              <a:t>🔒 3. Cryptographic Security</a:t>
            </a:r>
          </a:p>
          <a:p>
            <a:pPr>
              <a:buNone/>
            </a:pPr>
            <a:r>
              <a:rPr lang="en-US" dirty="0"/>
              <a:t>Security is enforced using cryptography:</a:t>
            </a:r>
          </a:p>
          <a:p>
            <a:pPr>
              <a:buFont typeface="Arial" panose="020B0604020202020204" pitchFamily="34" charset="0"/>
              <a:buChar char="•"/>
            </a:pPr>
            <a:r>
              <a:rPr lang="en-US" dirty="0"/>
              <a:t>Each block has a </a:t>
            </a:r>
            <a:r>
              <a:rPr lang="en-US" b="1" dirty="0"/>
              <a:t>cryptographic hash</a:t>
            </a:r>
            <a:r>
              <a:rPr lang="en-US" dirty="0"/>
              <a:t>.</a:t>
            </a:r>
          </a:p>
          <a:p>
            <a:pPr>
              <a:buFont typeface="Arial" panose="020B0604020202020204" pitchFamily="34" charset="0"/>
              <a:buChar char="•"/>
            </a:pPr>
            <a:r>
              <a:rPr lang="en-US" dirty="0"/>
              <a:t>Transactions are signed with </a:t>
            </a:r>
            <a:r>
              <a:rPr lang="en-US" b="1" dirty="0"/>
              <a:t>digital signatures</a:t>
            </a:r>
            <a:r>
              <a:rPr lang="en-US" dirty="0"/>
              <a:t> (public/private key pairs).</a:t>
            </a:r>
          </a:p>
          <a:p>
            <a:pPr>
              <a:buFont typeface="Arial" panose="020B0604020202020204" pitchFamily="34" charset="0"/>
              <a:buChar char="•"/>
            </a:pPr>
            <a:r>
              <a:rPr lang="en-US" dirty="0"/>
              <a:t>Any modification breaks the hashes and is immediately detected.</a:t>
            </a:r>
          </a:p>
          <a:p>
            <a:pPr>
              <a:buNone/>
            </a:pPr>
            <a:r>
              <a:rPr lang="en-US" b="1" dirty="0"/>
              <a:t>⛓ 4. Immutability</a:t>
            </a:r>
          </a:p>
          <a:p>
            <a:pPr>
              <a:buNone/>
            </a:pPr>
            <a:r>
              <a:rPr lang="en-US" dirty="0"/>
              <a:t>Once a block is added:</a:t>
            </a:r>
          </a:p>
          <a:p>
            <a:pPr>
              <a:buFont typeface="Arial" panose="020B0604020202020204" pitchFamily="34" charset="0"/>
              <a:buChar char="•"/>
            </a:pPr>
            <a:r>
              <a:rPr lang="en-US" dirty="0"/>
              <a:t>It </a:t>
            </a:r>
            <a:r>
              <a:rPr lang="en-US" b="1" dirty="0"/>
              <a:t>cannot be changed</a:t>
            </a:r>
            <a:r>
              <a:rPr lang="en-US" dirty="0"/>
              <a:t> without altering all subsequent blocks.</a:t>
            </a:r>
          </a:p>
          <a:p>
            <a:pPr>
              <a:buFont typeface="Arial" panose="020B0604020202020204" pitchFamily="34" charset="0"/>
              <a:buChar char="•"/>
            </a:pPr>
            <a:r>
              <a:rPr lang="en-US" dirty="0"/>
              <a:t>This ensures a </a:t>
            </a:r>
            <a:r>
              <a:rPr lang="en-US" b="1" dirty="0"/>
              <a:t>permanent and tamper-proof history</a:t>
            </a:r>
            <a:r>
              <a:rPr lang="en-US" dirty="0"/>
              <a:t>.</a:t>
            </a:r>
          </a:p>
          <a:p>
            <a:pPr>
              <a:buNone/>
            </a:pPr>
            <a:r>
              <a:rPr lang="en-US" b="1" dirty="0"/>
              <a:t>👥 5. Decentralization</a:t>
            </a:r>
          </a:p>
          <a:p>
            <a:pPr>
              <a:buFont typeface="Arial" panose="020B0604020202020204" pitchFamily="34" charset="0"/>
              <a:buChar char="•"/>
            </a:pPr>
            <a:r>
              <a:rPr lang="en-US" dirty="0"/>
              <a:t>Blockchain is </a:t>
            </a:r>
            <a:r>
              <a:rPr lang="en-US" b="1" dirty="0"/>
              <a:t>distributed</a:t>
            </a:r>
            <a:r>
              <a:rPr lang="en-US" dirty="0"/>
              <a:t> across many nodes.</a:t>
            </a:r>
          </a:p>
          <a:p>
            <a:pPr>
              <a:buFont typeface="Arial" panose="020B0604020202020204" pitchFamily="34" charset="0"/>
              <a:buChar char="•"/>
            </a:pPr>
            <a:r>
              <a:rPr lang="en-US" dirty="0"/>
              <a:t>No single entity controls the data.</a:t>
            </a:r>
          </a:p>
          <a:p>
            <a:pPr>
              <a:buFont typeface="Arial" panose="020B0604020202020204" pitchFamily="34" charset="0"/>
              <a:buChar char="•"/>
            </a:pPr>
            <a:r>
              <a:rPr lang="en-US" dirty="0"/>
              <a:t>Trust is placed in code and consensus — not intermediaries or institutions.</a:t>
            </a:r>
          </a:p>
          <a:p>
            <a:pPr>
              <a:buNone/>
            </a:pPr>
            <a:r>
              <a:rPr lang="en-US" b="1" dirty="0"/>
              <a:t>📜 6. Transparency</a:t>
            </a:r>
          </a:p>
          <a:p>
            <a:pPr>
              <a:buFont typeface="Arial" panose="020B0604020202020204" pitchFamily="34" charset="0"/>
              <a:buChar char="•"/>
            </a:pPr>
            <a:r>
              <a:rPr lang="en-US" dirty="0"/>
              <a:t>All transactions and blocks are </a:t>
            </a:r>
            <a:r>
              <a:rPr lang="en-US" b="1" dirty="0"/>
              <a:t>publicly visible</a:t>
            </a:r>
            <a:r>
              <a:rPr lang="en-US" dirty="0"/>
              <a:t>.</a:t>
            </a:r>
          </a:p>
          <a:p>
            <a:pPr>
              <a:buFont typeface="Arial" panose="020B0604020202020204" pitchFamily="34" charset="0"/>
              <a:buChar char="•"/>
            </a:pPr>
            <a:r>
              <a:rPr lang="en-US" dirty="0"/>
              <a:t>Anyone can verify the validity of the blockchain.</a:t>
            </a:r>
          </a:p>
          <a:p>
            <a:pPr>
              <a:buFont typeface="Arial" panose="020B0604020202020204" pitchFamily="34" charset="0"/>
              <a:buChar char="•"/>
            </a:pPr>
            <a:r>
              <a:rPr lang="en-US" dirty="0"/>
              <a:t>This enhances </a:t>
            </a:r>
            <a:r>
              <a:rPr lang="en-US" b="1" dirty="0"/>
              <a:t>auditability</a:t>
            </a:r>
            <a:r>
              <a:rPr lang="en-US" dirty="0"/>
              <a:t> and reduces fraud.</a:t>
            </a:r>
          </a:p>
          <a:p>
            <a:pPr>
              <a:buNone/>
            </a:pPr>
            <a:r>
              <a:rPr lang="en-US" b="1" dirty="0"/>
              <a:t>🧠 7. Programmability (Smart Contracts)</a:t>
            </a:r>
          </a:p>
          <a:p>
            <a:pPr>
              <a:buFont typeface="Arial" panose="020B0604020202020204" pitchFamily="34" charset="0"/>
              <a:buChar char="•"/>
            </a:pPr>
            <a:r>
              <a:rPr lang="en-US" dirty="0"/>
              <a:t>Some blockchains (like </a:t>
            </a:r>
            <a:r>
              <a:rPr lang="en-US" b="1" dirty="0"/>
              <a:t>Ethereum</a:t>
            </a:r>
            <a:r>
              <a:rPr lang="en-US" dirty="0"/>
              <a:t>) support </a:t>
            </a:r>
            <a:r>
              <a:rPr lang="en-US" b="1" dirty="0"/>
              <a:t>smart contracts</a:t>
            </a:r>
            <a:r>
              <a:rPr lang="en-US" dirty="0"/>
              <a:t> — self-executing code that runs when certain conditions are met.</a:t>
            </a:r>
          </a:p>
          <a:p>
            <a:pPr>
              <a:buFont typeface="Arial" panose="020B0604020202020204" pitchFamily="34" charset="0"/>
              <a:buChar char="•"/>
            </a:pPr>
            <a:r>
              <a:rPr lang="en-US" dirty="0"/>
              <a:t>Bitcoin has limited scripting capabilities for simplicity and security.</a:t>
            </a:r>
          </a:p>
          <a:p>
            <a:pPr>
              <a:buNone/>
            </a:pPr>
            <a:r>
              <a:rPr lang="en-US" b="1" dirty="0"/>
              <a:t>⚠️ 8. Censorship Resistance</a:t>
            </a:r>
          </a:p>
          <a:p>
            <a:pPr>
              <a:buFont typeface="Arial" panose="020B0604020202020204" pitchFamily="34" charset="0"/>
              <a:buChar char="•"/>
            </a:pPr>
            <a:r>
              <a:rPr lang="en-US" dirty="0"/>
              <a:t>No central party can block or prevent valid transactions.</a:t>
            </a:r>
          </a:p>
          <a:p>
            <a:pPr>
              <a:buFont typeface="Arial" panose="020B0604020202020204" pitchFamily="34" charset="0"/>
              <a:buChar char="•"/>
            </a:pPr>
            <a:r>
              <a:rPr lang="en-US" dirty="0"/>
              <a:t>As long as you follow the protocol rules, </a:t>
            </a:r>
            <a:r>
              <a:rPr lang="en-US" b="1" dirty="0"/>
              <a:t>your transaction cannot be stopped</a:t>
            </a:r>
            <a:r>
              <a:rPr lang="en-US" dirty="0"/>
              <a:t>.</a:t>
            </a:r>
          </a:p>
          <a:p>
            <a:endParaRPr lang="en-US" dirty="0"/>
          </a:p>
        </p:txBody>
      </p:sp>
    </p:spTree>
    <p:extLst>
      <p:ext uri="{BB962C8B-B14F-4D97-AF65-F5344CB8AC3E}">
        <p14:creationId xmlns:p14="http://schemas.microsoft.com/office/powerpoint/2010/main" val="3543507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C14C4F-9C3B-C3B1-477B-BBCE6519B88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00249E9-0507-EED1-EA3D-0CA38338AFA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0E853D9-9B1D-13FC-4BD8-5002A129412E}"/>
              </a:ext>
            </a:extLst>
          </p:cNvPr>
          <p:cNvSpPr>
            <a:spLocks noGrp="1"/>
          </p:cNvSpPr>
          <p:nvPr>
            <p:ph type="body" idx="1"/>
          </p:nvPr>
        </p:nvSpPr>
        <p:spPr/>
        <p:txBody>
          <a:bodyPr/>
          <a:lstStyle/>
          <a:p>
            <a:pPr algn="r" rtl="1"/>
            <a:r>
              <a:rPr lang="he-IL" dirty="0"/>
              <a:t>אחרי שראינו מה זה בלוק ומה זה </a:t>
            </a:r>
            <a:r>
              <a:rPr lang="he-IL" dirty="0" err="1"/>
              <a:t>בלוקצ'יין</a:t>
            </a:r>
            <a:r>
              <a:rPr lang="he-IL" dirty="0"/>
              <a:t> נראה מה איך יוצרים בלוק ומה זו החידה שדיברנו עליה..</a:t>
            </a:r>
          </a:p>
          <a:p>
            <a:pPr algn="r" rtl="1"/>
            <a:r>
              <a:rPr lang="he-IL" dirty="0"/>
              <a:t>על מנת ליצור בלוק </a:t>
            </a:r>
            <a:r>
              <a:rPr lang="he-IL" dirty="0" err="1"/>
              <a:t>מיינר</a:t>
            </a:r>
            <a:r>
              <a:rPr lang="he-IL" dirty="0"/>
              <a:t> אוסף מספר </a:t>
            </a:r>
            <a:r>
              <a:rPr lang="he-IL" dirty="0" err="1"/>
              <a:t>טרנזקציות</a:t>
            </a:r>
            <a:r>
              <a:rPr lang="he-IL" dirty="0"/>
              <a:t> ומאמת אותן, הוא מגדיר את כל השדות הרלוונטיים כמו </a:t>
            </a:r>
            <a:r>
              <a:rPr lang="he-IL" dirty="0" err="1"/>
              <a:t>טיימסטמפ</a:t>
            </a:r>
            <a:r>
              <a:rPr lang="he-IL" dirty="0"/>
              <a:t> והבלוק האחרון בשרשרת, לאחר מכן הוא מבצע חישוב של </a:t>
            </a:r>
            <a:r>
              <a:rPr lang="en-US" dirty="0"/>
              <a:t>sha256</a:t>
            </a:r>
            <a:r>
              <a:rPr lang="he-IL" dirty="0"/>
              <a:t> על ההדר של הבלוק,</a:t>
            </a:r>
            <a:br>
              <a:rPr lang="en-US" dirty="0"/>
            </a:br>
            <a:r>
              <a:rPr lang="he-IL" dirty="0"/>
              <a:t>נזכיר פה שכאשר משנים ספרה אחת כל התוצאה של האש משתנה לגמרי, ללא קשר לתוצאה הקודמת.</a:t>
            </a:r>
          </a:p>
          <a:p>
            <a:pPr algn="r" rtl="1"/>
            <a:r>
              <a:rPr lang="he-IL" dirty="0"/>
              <a:t>הוא בודק האם התוצאה נמוכה </a:t>
            </a:r>
            <a:r>
              <a:rPr lang="he-IL" dirty="0" err="1"/>
              <a:t>מהדיפוקולטי</a:t>
            </a:r>
            <a:r>
              <a:rPr lang="he-IL" dirty="0"/>
              <a:t> שהוגדר, במקרה הזה רואים שהתוצאה גבוהה </a:t>
            </a:r>
            <a:r>
              <a:rPr lang="he-IL" dirty="0" err="1"/>
              <a:t>מהדיפיקולטי</a:t>
            </a:r>
            <a:r>
              <a:rPr lang="he-IL" dirty="0"/>
              <a:t> ולכן הוא מנסה מחדש על ידי שינוי הנונס – אפשר גם להוסיף ולהוריד </a:t>
            </a:r>
            <a:r>
              <a:rPr lang="he-IL" dirty="0" err="1"/>
              <a:t>טרנזקציות</a:t>
            </a:r>
            <a:r>
              <a:rPr lang="he-IL" dirty="0"/>
              <a:t> אבל זה לוקח יותר זמן כי צריך גם לאמת אותן שוב.</a:t>
            </a:r>
          </a:p>
          <a:p>
            <a:pPr algn="r" rtl="1"/>
            <a:r>
              <a:rPr lang="he-IL" dirty="0"/>
              <a:t>הוא מחשב שוב את האש ומגלה שהתוצאה אכן נמוכה </a:t>
            </a:r>
            <a:r>
              <a:rPr lang="he-IL" dirty="0" err="1"/>
              <a:t>ומ</a:t>
            </a:r>
            <a:r>
              <a:rPr lang="en-US" dirty="0"/>
              <a:t>TARGET</a:t>
            </a:r>
            <a:r>
              <a:rPr lang="he-IL" dirty="0"/>
              <a:t> והוא בעצם הצליח ליצור בלוק תקין, הוא מקבל תגמול על העבודה שלו, היום התגמול הוא 3 </a:t>
            </a:r>
            <a:r>
              <a:rPr lang="he-IL" dirty="0" err="1"/>
              <a:t>ביטקויין</a:t>
            </a:r>
            <a:r>
              <a:rPr lang="he-IL" dirty="0"/>
              <a:t> ושמינית שזה בערך מיליון שקל!!  – התגמול בעצם מגלם בתוכו את כל הפעמים בעבר שניסה למצוא בלוק ולא הצליח.</a:t>
            </a:r>
          </a:p>
          <a:p>
            <a:pPr algn="r" rtl="1"/>
            <a:r>
              <a:rPr lang="he-IL" dirty="0"/>
              <a:t>ניתן לראות שהתגמול נחתך ב2 כל 4 שנים, הפעם האחרונה הייתה ב2024 ובחיתוך הבא ב2028 התגמול יהיה קצת יותר </a:t>
            </a:r>
            <a:r>
              <a:rPr lang="he-IL" dirty="0" err="1"/>
              <a:t>מביטקויין</a:t>
            </a:r>
            <a:r>
              <a:rPr lang="he-IL" dirty="0"/>
              <a:t> וחצי.</a:t>
            </a:r>
          </a:p>
          <a:p>
            <a:pPr algn="r" rtl="1"/>
            <a:r>
              <a:rPr lang="he-IL" dirty="0"/>
              <a:t>התגמול הוא בצורת </a:t>
            </a:r>
            <a:r>
              <a:rPr lang="he-IL" dirty="0" err="1"/>
              <a:t>טרנזקציה</a:t>
            </a:r>
            <a:r>
              <a:rPr lang="he-IL" dirty="0"/>
              <a:t> בודדת ללא אינפוט, שממוענת אליו, לאחר מכן הוא שולח את הבלוק לכל השכנים שלו ברשת, אם הם לא יקבלו את הבלוק שלו אז הוא לא יקבל את הכסף וכל </a:t>
            </a:r>
            <a:r>
              <a:rPr lang="he-IL" dirty="0" err="1"/>
              <a:t>הטרנזקציות</a:t>
            </a:r>
            <a:r>
              <a:rPr lang="he-IL" dirty="0"/>
              <a:t> שלא נמצאות </a:t>
            </a:r>
            <a:r>
              <a:rPr lang="he-IL" dirty="0" err="1"/>
              <a:t>בבלוקציין</a:t>
            </a:r>
            <a:r>
              <a:rPr lang="he-IL" dirty="0"/>
              <a:t> יחזרו </a:t>
            </a:r>
            <a:r>
              <a:rPr lang="he-IL" dirty="0" err="1"/>
              <a:t>לממפול</a:t>
            </a:r>
            <a:r>
              <a:rPr lang="he-IL" dirty="0"/>
              <a:t>,</a:t>
            </a:r>
          </a:p>
        </p:txBody>
      </p:sp>
      <p:sp>
        <p:nvSpPr>
          <p:cNvPr id="4" name="Slide Number Placeholder 3">
            <a:extLst>
              <a:ext uri="{FF2B5EF4-FFF2-40B4-BE49-F238E27FC236}">
                <a16:creationId xmlns:a16="http://schemas.microsoft.com/office/drawing/2014/main" id="{C0B13518-63E9-E23D-81C2-46E70C9C9FC1}"/>
              </a:ext>
            </a:extLst>
          </p:cNvPr>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31896248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4AC54F-0701-E68D-B7D9-39E0D85F606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BD6F68A-F737-9CC5-F23D-EBB7323D4EA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6CFC914-6BB4-8C0A-7FA1-8C14C4C44AC5}"/>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2016BB1A-04AC-9C34-1F90-CA71E5A74460}"/>
              </a:ext>
            </a:extLst>
          </p:cNvPr>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2053099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BC438B-DA54-072F-ED67-301D346A898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36BEC45-96E2-EF11-E819-4DE123BBF1D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7FD99D3-41AA-1EAC-9686-CD33A7016D51}"/>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4CEC4D5E-4E1C-90EF-5339-4891BC21066D}"/>
              </a:ext>
            </a:extLst>
          </p:cNvPr>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139402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946B4B-F767-AA9C-35A7-4770D9897CD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685E415-B65D-F626-26DD-0A486AF582A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18FE730-C6B7-1219-5550-179AF46830CB}"/>
              </a:ext>
            </a:extLst>
          </p:cNvPr>
          <p:cNvSpPr>
            <a:spLocks noGrp="1"/>
          </p:cNvSpPr>
          <p:nvPr>
            <p:ph type="body" idx="1"/>
          </p:nvPr>
        </p:nvSpPr>
        <p:spPr/>
        <p:txBody>
          <a:bodyPr/>
          <a:lstStyle/>
          <a:p>
            <a:pPr algn="r" rtl="1"/>
            <a:r>
              <a:rPr lang="he-IL" dirty="0"/>
              <a:t>בשביל להבין את הפתרון של </a:t>
            </a:r>
            <a:r>
              <a:rPr lang="he-IL" dirty="0" err="1"/>
              <a:t>סאטושי</a:t>
            </a:r>
            <a:r>
              <a:rPr lang="he-IL" dirty="0"/>
              <a:t> לבעיית הדאבל </a:t>
            </a:r>
            <a:r>
              <a:rPr lang="he-IL" dirty="0" err="1"/>
              <a:t>ספנדינג</a:t>
            </a:r>
            <a:r>
              <a:rPr lang="he-IL" dirty="0"/>
              <a:t> נבין קודם כל מה זה בכלל דאבל </a:t>
            </a:r>
            <a:r>
              <a:rPr lang="he-IL" dirty="0" err="1"/>
              <a:t>ספנדינג</a:t>
            </a:r>
            <a:r>
              <a:rPr lang="he-IL" dirty="0"/>
              <a:t>,</a:t>
            </a:r>
          </a:p>
          <a:p>
            <a:pPr algn="r" rtl="1"/>
            <a:r>
              <a:rPr lang="he-IL" dirty="0"/>
              <a:t>אז דאבל </a:t>
            </a:r>
            <a:r>
              <a:rPr lang="he-IL" dirty="0" err="1"/>
              <a:t>ספנדינג</a:t>
            </a:r>
            <a:r>
              <a:rPr lang="he-IL" dirty="0"/>
              <a:t> זה כאשר מישהו מנסה להשתמש בכסף שלו יותר מפעם אחת, במקרה שלנו הבנאדם פה מנסה לשלם בעזרת המטבע שלו גם לספק 1 וגם לספק 2.</a:t>
            </a:r>
          </a:p>
          <a:p>
            <a:pPr algn="r" rtl="1"/>
            <a:r>
              <a:rPr lang="he-IL" dirty="0"/>
              <a:t>בגלל ששני הספקים לא מכירים אחד את השני אין להם דרך לדעת שהם קיבלו מטבע משומש, כי </a:t>
            </a:r>
            <a:r>
              <a:rPr lang="he-IL" dirty="0" err="1"/>
              <a:t>הטרנזקציה</a:t>
            </a:r>
            <a:r>
              <a:rPr lang="he-IL" dirty="0"/>
              <a:t> תקינה.</a:t>
            </a:r>
          </a:p>
          <a:p>
            <a:pPr algn="r" rtl="1"/>
            <a:r>
              <a:rPr lang="he-IL" dirty="0"/>
              <a:t>פתרון </a:t>
            </a:r>
            <a:r>
              <a:rPr lang="he-IL" dirty="0" err="1"/>
              <a:t>שסאטושי</a:t>
            </a:r>
            <a:r>
              <a:rPr lang="he-IL" dirty="0"/>
              <a:t> הזכיר במאמר הוא שימוש במטבעה שמנפיקה מטבעות, המטבעה מודעת לכל הפעולות שבוצעו אי פעם, ובנאדם שמקבל תשלום שולח ומאמת את תקינות המטבע במטבעה, ואם התשלום תקין הוא מקבל מטבע חדש שאותו יוכל להעביר הלאה, אבל אנחנו שוב חוזרים לדמות ראשית שצריך לסמוך עליה – ורצינו להימנע מזה.</a:t>
            </a:r>
            <a:endParaRPr lang="en-US" dirty="0"/>
          </a:p>
        </p:txBody>
      </p:sp>
      <p:sp>
        <p:nvSpPr>
          <p:cNvPr id="4" name="Slide Number Placeholder 3">
            <a:extLst>
              <a:ext uri="{FF2B5EF4-FFF2-40B4-BE49-F238E27FC236}">
                <a16:creationId xmlns:a16="http://schemas.microsoft.com/office/drawing/2014/main" id="{3FF8AE69-F7D0-94BF-7464-4971851437CD}"/>
              </a:ext>
            </a:extLst>
          </p:cNvPr>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711015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3050" y="1828800"/>
            <a:ext cx="8775700" cy="4937125"/>
          </a:xfrm>
          <a:prstGeom prst="rect">
            <a:avLst/>
          </a:prstGeom>
          <a:noFill/>
          <a:ln w="12700">
            <a:solidFill>
              <a:prstClr val="black"/>
            </a:solidFill>
          </a:ln>
        </p:spPr>
      </p:sp>
      <p:sp>
        <p:nvSpPr>
          <p:cNvPr id="3" name="Notes Placeholder 2"/>
          <p:cNvSpPr>
            <a:spLocks noGrp="1"/>
          </p:cNvSpPr>
          <p:nvPr>
            <p:ph type="body" idx="1"/>
          </p:nvPr>
        </p:nvSpPr>
        <p:spPr>
          <a:xfrm>
            <a:off x="822325" y="7040563"/>
            <a:ext cx="6584950" cy="5761037"/>
          </a:xfrm>
          <a:prstGeom prst="rect">
            <a:avLst/>
          </a:prstGeom>
        </p:spPr>
        <p:txBody>
          <a:bodyPr/>
          <a:lstStyle/>
          <a:p>
            <a:pPr algn="r" rtl="1"/>
            <a:r>
              <a:rPr lang="he-IL" dirty="0"/>
              <a:t>נראה פה עכשיו דוגמא למתקפה של דאבל </a:t>
            </a:r>
            <a:r>
              <a:rPr lang="he-IL" dirty="0" err="1"/>
              <a:t>ספנדינג</a:t>
            </a:r>
            <a:br>
              <a:rPr lang="en-US" dirty="0"/>
            </a:br>
            <a:r>
              <a:rPr lang="he-IL" dirty="0"/>
              <a:t>אליס הוא </a:t>
            </a:r>
            <a:r>
              <a:rPr lang="he-IL" dirty="0" err="1"/>
              <a:t>מיינרית</a:t>
            </a:r>
            <a:r>
              <a:rPr lang="he-IL" dirty="0"/>
              <a:t> ויש לה כוח חישוב גדול יחסית,</a:t>
            </a:r>
          </a:p>
          <a:p>
            <a:pPr algn="r" rtl="1"/>
            <a:r>
              <a:rPr lang="he-IL" dirty="0"/>
              <a:t>בנוסף לאליס יש ארנק שמכיל את </a:t>
            </a:r>
            <a:r>
              <a:rPr lang="en-US" dirty="0"/>
              <a:t>TX</a:t>
            </a:r>
            <a:r>
              <a:rPr lang="he-IL" dirty="0"/>
              <a:t>100</a:t>
            </a:r>
            <a:br>
              <a:rPr lang="en-US" dirty="0"/>
            </a:br>
            <a:r>
              <a:rPr lang="he-IL" dirty="0" err="1"/>
              <a:t>הטרנזקציה</a:t>
            </a:r>
            <a:r>
              <a:rPr lang="he-IL" dirty="0"/>
              <a:t> הזו תקינה והיא נמצאת כבר די הרבה זמן </a:t>
            </a:r>
            <a:r>
              <a:rPr lang="he-IL" dirty="0" err="1"/>
              <a:t>בבלוקציין</a:t>
            </a:r>
            <a:r>
              <a:rPr lang="he-IL" dirty="0"/>
              <a:t>,</a:t>
            </a:r>
          </a:p>
          <a:p>
            <a:pPr algn="r" rtl="1"/>
            <a:r>
              <a:rPr lang="he-IL" dirty="0"/>
              <a:t>מה שאליס יכולה לעשות זה ליצור שתי </a:t>
            </a:r>
            <a:r>
              <a:rPr lang="he-IL" dirty="0" err="1"/>
              <a:t>טרנזקציות</a:t>
            </a:r>
            <a:r>
              <a:rPr lang="he-IL" dirty="0"/>
              <a:t> שמתבססות על </a:t>
            </a:r>
            <a:r>
              <a:rPr lang="en-US" dirty="0"/>
              <a:t>TX</a:t>
            </a:r>
            <a:r>
              <a:rPr lang="he-IL" dirty="0"/>
              <a:t>100, אחת ממוענת לבוב, שממנו היא רוצה לקנות שירות </a:t>
            </a:r>
            <a:r>
              <a:rPr lang="he-IL" dirty="0" err="1"/>
              <a:t>מסויים</a:t>
            </a:r>
            <a:r>
              <a:rPr lang="he-IL" dirty="0"/>
              <a:t>,</a:t>
            </a:r>
          </a:p>
          <a:p>
            <a:pPr algn="r" rtl="1"/>
            <a:r>
              <a:rPr lang="he-IL" dirty="0" err="1"/>
              <a:t>והשניה</a:t>
            </a:r>
            <a:r>
              <a:rPr lang="he-IL" dirty="0"/>
              <a:t> ממוענת בחזרה לעצמה.</a:t>
            </a:r>
          </a:p>
          <a:p>
            <a:pPr algn="r" rtl="1"/>
            <a:r>
              <a:rPr lang="he-IL" dirty="0"/>
              <a:t>אליס שולחת את </a:t>
            </a:r>
            <a:r>
              <a:rPr lang="en-US" dirty="0"/>
              <a:t>TX</a:t>
            </a:r>
            <a:r>
              <a:rPr lang="he-IL" dirty="0"/>
              <a:t>101 והיא אכן נכנסת לשרשרת הארוכה ביותר, בוב רואה ומביא לא את השירות שביקשה, מרגע זה אליס מתחיל לעבוד קשה על שרשרת צדדית, היא מצליחה להכניס את </a:t>
            </a:r>
            <a:r>
              <a:rPr lang="en-US" dirty="0"/>
              <a:t>TX</a:t>
            </a:r>
            <a:r>
              <a:rPr lang="he-IL" dirty="0"/>
              <a:t>102 לבלוק חדש וממשיכה ליצור בלוקים מעל הבלוק הזה, </a:t>
            </a:r>
            <a:r>
              <a:rPr lang="he-IL" dirty="0" err="1"/>
              <a:t>ובנתיים</a:t>
            </a:r>
            <a:r>
              <a:rPr lang="he-IL" dirty="0"/>
              <a:t> גם השרשרת הראשית מתקדמת,</a:t>
            </a:r>
          </a:p>
          <a:p>
            <a:pPr algn="r" rtl="1"/>
            <a:r>
              <a:rPr lang="he-IL" dirty="0"/>
              <a:t>ברגע שהיא מצליחה ליצור שרשרת ארוכה יותר מהשרשרת הפומבית היא מפיצה את השרשרת שלה לכל הצמתים,</a:t>
            </a:r>
          </a:p>
          <a:p>
            <a:pPr algn="r" rtl="1"/>
            <a:r>
              <a:rPr lang="he-IL" dirty="0"/>
              <a:t>הצמתים רואים שהשרשרת של אליס ארוכה יותר, זונחים את השרשרת הקודמת ומאמצים את השרשרת של אליס, כך שבעצם </a:t>
            </a:r>
            <a:r>
              <a:rPr lang="he-IL" dirty="0" err="1"/>
              <a:t>הטרנזקציה</a:t>
            </a:r>
            <a:r>
              <a:rPr lang="he-IL" dirty="0"/>
              <a:t> של בוב לא תיכנס לשום בלוק מכיוון שאינה תקנית יותר.</a:t>
            </a:r>
            <a:endParaRPr lang="en-US" dirty="0"/>
          </a:p>
        </p:txBody>
      </p:sp>
    </p:spTree>
    <p:extLst>
      <p:ext uri="{BB962C8B-B14F-4D97-AF65-F5344CB8AC3E}">
        <p14:creationId xmlns:p14="http://schemas.microsoft.com/office/powerpoint/2010/main" val="127669643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3050" y="1828800"/>
            <a:ext cx="8775700" cy="4937125"/>
          </a:xfrm>
          <a:prstGeom prst="rect">
            <a:avLst/>
          </a:prstGeom>
          <a:noFill/>
          <a:ln w="12700">
            <a:solidFill>
              <a:prstClr val="black"/>
            </a:solidFill>
          </a:ln>
        </p:spPr>
      </p:sp>
      <p:sp>
        <p:nvSpPr>
          <p:cNvPr id="3" name="Notes Placeholder 2"/>
          <p:cNvSpPr>
            <a:spLocks noGrp="1"/>
          </p:cNvSpPr>
          <p:nvPr>
            <p:ph type="body" idx="1"/>
          </p:nvPr>
        </p:nvSpPr>
        <p:spPr>
          <a:xfrm>
            <a:off x="822325" y="7040563"/>
            <a:ext cx="6584950" cy="5761037"/>
          </a:xfrm>
          <a:prstGeom prst="rect">
            <a:avLst/>
          </a:prstGeom>
        </p:spPr>
        <p:txBody>
          <a:bodyPr/>
          <a:lstStyle/>
          <a:p>
            <a:pPr algn="r" rtl="1">
              <a:buNone/>
            </a:pPr>
            <a:r>
              <a:rPr lang="he-IL" b="0" dirty="0"/>
              <a:t>ישנם מספר דברים שעוזרים למנוע את בעיית הדאבל </a:t>
            </a:r>
            <a:r>
              <a:rPr lang="he-IL" b="0" dirty="0" err="1"/>
              <a:t>ספנדינג</a:t>
            </a:r>
            <a:endParaRPr lang="he-IL" b="0" dirty="0"/>
          </a:p>
          <a:p>
            <a:pPr marL="171450" indent="-171450" algn="r" rtl="1">
              <a:buFontTx/>
              <a:buChar char="-"/>
            </a:pPr>
            <a:r>
              <a:rPr lang="he-IL" b="0" dirty="0" err="1"/>
              <a:t>הבלוקציין</a:t>
            </a:r>
            <a:r>
              <a:rPr lang="he-IL" b="0" dirty="0"/>
              <a:t>, שהוא בעצמו יומן מבוזר, מכיל את כל </a:t>
            </a:r>
            <a:r>
              <a:rPr lang="he-IL" b="0" dirty="0" err="1"/>
              <a:t>הטרנזקציות</a:t>
            </a:r>
            <a:r>
              <a:rPr lang="he-IL" b="0" dirty="0"/>
              <a:t> בשקיפות מלאה.</a:t>
            </a:r>
          </a:p>
          <a:p>
            <a:pPr marL="171450" indent="-171450" algn="r" rtl="1">
              <a:buFontTx/>
              <a:buChar char="-"/>
            </a:pPr>
            <a:r>
              <a:rPr lang="he-IL" b="0" dirty="0"/>
              <a:t>רשת מבוזרת, כל צומת שמעוניין ורוצה לוודא את תקינות הרשת יכול לעשות זאת – לא רק גוף אחד מחזיק ביכולת הזאת.</a:t>
            </a:r>
          </a:p>
          <a:p>
            <a:pPr marL="171450" indent="-171450" algn="r" rtl="1">
              <a:buFontTx/>
              <a:buChar char="-"/>
            </a:pPr>
            <a:r>
              <a:rPr lang="en-US" b="0" dirty="0"/>
              <a:t>POW</a:t>
            </a:r>
            <a:r>
              <a:rPr lang="he-IL" b="0" dirty="0"/>
              <a:t> – כולם מתחרים על יצירת הבלוק, </a:t>
            </a:r>
            <a:r>
              <a:rPr lang="he-IL" b="0" dirty="0" err="1"/>
              <a:t>הריוורד</a:t>
            </a:r>
            <a:r>
              <a:rPr lang="he-IL" b="0" dirty="0"/>
              <a:t> נותן מוטיבציה לכורים להישאר אמינים, לא ניתן לשנות בלוקים בלי לבצע את הוכחת העבודה בשנית</a:t>
            </a:r>
          </a:p>
          <a:p>
            <a:pPr marL="171450" indent="-171450" algn="r" rtl="1">
              <a:buFontTx/>
              <a:buChar char="-"/>
            </a:pPr>
            <a:r>
              <a:rPr lang="he-IL" b="0" dirty="0"/>
              <a:t>השרשרת הארוכה ביותר – רק בלוקים אשר נבנו על גבי השרשרת הארוכה ביותר יתקבלו, מונע בזבוז </a:t>
            </a:r>
            <a:r>
              <a:rPr lang="he-IL" b="0"/>
              <a:t>כפול של </a:t>
            </a:r>
            <a:r>
              <a:rPr lang="he-IL" b="0" dirty="0"/>
              <a:t>אותה </a:t>
            </a:r>
            <a:r>
              <a:rPr lang="he-IL" b="0" dirty="0" err="1"/>
              <a:t>טרנזקציה</a:t>
            </a:r>
            <a:r>
              <a:rPr lang="he-IL" b="0" dirty="0"/>
              <a:t> מכיוון שבהגדרה לא ניתן לבזבז את אותה </a:t>
            </a:r>
            <a:r>
              <a:rPr lang="he-IL" b="0" dirty="0" err="1"/>
              <a:t>טרנזקציה</a:t>
            </a:r>
            <a:r>
              <a:rPr lang="he-IL" b="0" dirty="0"/>
              <a:t> פעמיים</a:t>
            </a:r>
          </a:p>
          <a:p>
            <a:pPr marL="171450" indent="-171450" algn="r" rtl="1">
              <a:buFontTx/>
              <a:buChar char="-"/>
            </a:pPr>
            <a:r>
              <a:rPr lang="he-IL" b="0" dirty="0"/>
              <a:t>כדאי לחכות מספר בלוקים לפני שנותנים את המוצר, תלוי בסכום המדובר.</a:t>
            </a:r>
          </a:p>
          <a:p>
            <a:pPr marL="171450" indent="-171450" algn="r" rtl="1">
              <a:buFontTx/>
              <a:buChar char="-"/>
            </a:pPr>
            <a:r>
              <a:rPr lang="he-IL" b="0" dirty="0" err="1"/>
              <a:t>סאטושי</a:t>
            </a:r>
            <a:r>
              <a:rPr lang="he-IL" b="0" dirty="0"/>
              <a:t> הוכיח במאמר שלו שכל עוד רוב הצמתים אמינים הסיכויים לדאבל </a:t>
            </a:r>
            <a:r>
              <a:rPr lang="he-IL" b="0" dirty="0" err="1"/>
              <a:t>ספנדינג</a:t>
            </a:r>
            <a:r>
              <a:rPr lang="he-IL" b="0" dirty="0"/>
              <a:t> יורדים באופן מעריכי ככל שיותר בלוקים נכרים מעל </a:t>
            </a:r>
            <a:r>
              <a:rPr lang="he-IL" b="0" dirty="0" err="1"/>
              <a:t>הטרנזקציה</a:t>
            </a:r>
            <a:endParaRPr lang="he-IL" b="0" dirty="0"/>
          </a:p>
          <a:p>
            <a:pPr marL="171450" indent="-171450" algn="r" rtl="1">
              <a:buFontTx/>
              <a:buChar char="-"/>
            </a:pPr>
            <a:r>
              <a:rPr lang="he-IL" b="0" dirty="0" err="1"/>
              <a:t>בנוסחא</a:t>
            </a:r>
            <a:r>
              <a:rPr lang="he-IL" b="0" dirty="0"/>
              <a:t> הזו ניתן לראות ש</a:t>
            </a:r>
            <a:r>
              <a:rPr lang="en-US" b="0" dirty="0"/>
              <a:t>P</a:t>
            </a:r>
            <a:r>
              <a:rPr lang="he-IL" b="0" dirty="0"/>
              <a:t> מייצג את הצמתים האמינים ו</a:t>
            </a:r>
            <a:r>
              <a:rPr lang="en-US" b="0" dirty="0"/>
              <a:t>Q</a:t>
            </a:r>
            <a:r>
              <a:rPr lang="he-IL" b="0" dirty="0"/>
              <a:t> את הצמתים לא ישרים, אם רוב הצמתים לא אמינים הסיכוי של התוקפים לשלוט ברשת הוא 100%, אבל אז הרשת פשוט לא תתפקד, אנשים לא ישתמשו בה ובעצם יגרמו לשווי של הכסף שלהם לרדת.</a:t>
            </a:r>
          </a:p>
          <a:p>
            <a:pPr marL="171450" indent="-171450" algn="r" rtl="1">
              <a:buFontTx/>
              <a:buChar char="-"/>
            </a:pPr>
            <a:r>
              <a:rPr lang="he-IL" b="0" dirty="0"/>
              <a:t>ואם לתוקפים יש פחות כוח חישובי אז ניתן לראות שהביטוי הזה יהיה פחות מ1 וככל ש</a:t>
            </a:r>
            <a:r>
              <a:rPr lang="en-US" b="0" dirty="0"/>
              <a:t>Z</a:t>
            </a:r>
            <a:r>
              <a:rPr lang="he-IL" b="0" dirty="0"/>
              <a:t> עולה, ש</a:t>
            </a:r>
            <a:r>
              <a:rPr lang="en-US" b="0" dirty="0"/>
              <a:t>Z</a:t>
            </a:r>
            <a:r>
              <a:rPr lang="he-IL" b="0" dirty="0"/>
              <a:t> זה מספר הבלוקים שנבנים מעל הבלוק הזה, אז הסיכויים </a:t>
            </a:r>
            <a:r>
              <a:rPr lang="he-IL" b="0" dirty="0" err="1"/>
              <a:t>שהטרנזקציה</a:t>
            </a:r>
            <a:r>
              <a:rPr lang="he-IL" b="0" dirty="0"/>
              <a:t> תבוטל שואפים ל0.</a:t>
            </a:r>
          </a:p>
          <a:p>
            <a:pPr marL="171450" indent="-171450" algn="r" rtl="1">
              <a:buFontTx/>
              <a:buChar char="-"/>
            </a:pPr>
            <a:endParaRPr lang="he-IL" b="0" dirty="0"/>
          </a:p>
          <a:p>
            <a:pPr algn="r" rtl="1">
              <a:buNone/>
            </a:pPr>
            <a:endParaRPr lang="en-US" b="0" dirty="0"/>
          </a:p>
          <a:p>
            <a:pPr algn="r" rtl="1">
              <a:buNone/>
            </a:pPr>
            <a:endParaRPr lang="en-US" b="1" dirty="0"/>
          </a:p>
          <a:p>
            <a:pPr algn="r" rtl="1">
              <a:buNone/>
            </a:pPr>
            <a:br>
              <a:rPr lang="en-US" b="1" dirty="0"/>
            </a:br>
            <a:r>
              <a:rPr lang="he-IL" b="1" dirty="0"/>
              <a:t>נוסחת התפלגות </a:t>
            </a:r>
            <a:r>
              <a:rPr lang="he-IL" b="1" dirty="0" err="1"/>
              <a:t>פואסון</a:t>
            </a:r>
            <a:r>
              <a:rPr lang="he-IL" b="1" dirty="0"/>
              <a:t>:</a:t>
            </a:r>
          </a:p>
          <a:p>
            <a:pPr>
              <a:buFont typeface="Arial" panose="020B0604020202020204" pitchFamily="34" charset="0"/>
              <a:buChar char="•"/>
            </a:pPr>
            <a:r>
              <a:rPr lang="en-US" dirty="0"/>
              <a:t>P(k events)=</a:t>
            </a:r>
            <a:r>
              <a:rPr lang="el-GR" dirty="0"/>
              <a:t>λ</a:t>
            </a:r>
            <a:r>
              <a:rPr lang="en-US" dirty="0" err="1"/>
              <a:t>k⋅e</a:t>
            </a:r>
            <a:r>
              <a:rPr lang="en-US" dirty="0"/>
              <a:t>−</a:t>
            </a:r>
            <a:r>
              <a:rPr lang="el-GR" dirty="0"/>
              <a:t>λ</a:t>
            </a:r>
            <a:r>
              <a:rPr lang="en-US" dirty="0" err="1"/>
              <a:t>k!P</a:t>
            </a:r>
            <a:r>
              <a:rPr lang="en-US" dirty="0"/>
              <a:t>(k \text{ events}) = \frac{\</a:t>
            </a:r>
            <a:r>
              <a:rPr lang="en-US" dirty="0" err="1"/>
              <a:t>lambda^k</a:t>
            </a:r>
            <a:r>
              <a:rPr lang="en-US" dirty="0"/>
              <a:t> \</a:t>
            </a:r>
            <a:r>
              <a:rPr lang="en-US" dirty="0" err="1"/>
              <a:t>cdot</a:t>
            </a:r>
            <a:r>
              <a:rPr lang="en-US" dirty="0"/>
              <a:t> e^{-\lambda}}{k!}P(k events)=k!</a:t>
            </a:r>
            <a:r>
              <a:rPr lang="el-GR" dirty="0"/>
              <a:t>λ</a:t>
            </a:r>
            <a:r>
              <a:rPr lang="en-US" dirty="0" err="1"/>
              <a:t>k⋅e</a:t>
            </a:r>
            <a:r>
              <a:rPr lang="en-US" dirty="0"/>
              <a:t>−</a:t>
            </a:r>
            <a:r>
              <a:rPr lang="el-GR" dirty="0"/>
              <a:t>λ​ λ\</a:t>
            </a:r>
            <a:r>
              <a:rPr lang="en-US" dirty="0"/>
              <a:t>lambda</a:t>
            </a:r>
            <a:r>
              <a:rPr lang="el-GR" dirty="0"/>
              <a:t>λ: </a:t>
            </a:r>
            <a:r>
              <a:rPr lang="he-IL" dirty="0"/>
              <a:t>מספר האירועים הצפוי בפרק זמן מסוים (התוחלת).</a:t>
            </a:r>
          </a:p>
          <a:p>
            <a:pPr>
              <a:buFont typeface="Arial" panose="020B0604020202020204" pitchFamily="34" charset="0"/>
              <a:buChar char="•"/>
            </a:pPr>
            <a:r>
              <a:rPr lang="en-US" dirty="0" err="1"/>
              <a:t>kkk</a:t>
            </a:r>
            <a:r>
              <a:rPr lang="en-US" dirty="0"/>
              <a:t>: </a:t>
            </a:r>
            <a:r>
              <a:rPr lang="he-IL" dirty="0"/>
              <a:t>מספר האירועים בפועל.</a:t>
            </a:r>
          </a:p>
          <a:p>
            <a:pPr>
              <a:buFont typeface="Arial" panose="020B0604020202020204" pitchFamily="34" charset="0"/>
              <a:buChar char="•"/>
            </a:pPr>
            <a:r>
              <a:rPr lang="en-US" dirty="0" err="1"/>
              <a:t>eee</a:t>
            </a:r>
            <a:r>
              <a:rPr lang="en-US" dirty="0"/>
              <a:t>: </a:t>
            </a:r>
            <a:r>
              <a:rPr lang="he-IL" dirty="0"/>
              <a:t>קבוע מתמטי (בערך 2.718).</a:t>
            </a:r>
          </a:p>
          <a:p>
            <a:pPr>
              <a:buNone/>
            </a:pPr>
            <a:r>
              <a:rPr lang="he-IL" b="1" dirty="0"/>
              <a:t>דוגמה מספרית:</a:t>
            </a:r>
          </a:p>
          <a:p>
            <a:pPr>
              <a:buNone/>
            </a:pPr>
            <a:r>
              <a:rPr lang="he-IL" dirty="0"/>
              <a:t>אם מצפים בממוצע ל־2 בלוקים בכל שעה (</a:t>
            </a:r>
            <a:r>
              <a:rPr lang="el-GR" dirty="0"/>
              <a:t>λ=2\</a:t>
            </a:r>
            <a:r>
              <a:rPr lang="en-US" dirty="0"/>
              <a:t>lambda = 2</a:t>
            </a:r>
            <a:r>
              <a:rPr lang="el-GR" dirty="0"/>
              <a:t>λ=2), </a:t>
            </a:r>
            <a:r>
              <a:rPr lang="he-IL" dirty="0"/>
              <a:t>מה הסיכוי שיתווספו בדיוק 3 בלוקים?</a:t>
            </a:r>
          </a:p>
          <a:p>
            <a:r>
              <a:rPr lang="en-US" dirty="0"/>
              <a:t>P(3)=23⋅e−23!=8⋅e−26≈0.18P(3) = \frac{2^3 \</a:t>
            </a:r>
            <a:r>
              <a:rPr lang="en-US" dirty="0" err="1"/>
              <a:t>cdot</a:t>
            </a:r>
            <a:r>
              <a:rPr lang="en-US" dirty="0"/>
              <a:t> e^{-2}}{3!} = \frac{8 \</a:t>
            </a:r>
            <a:r>
              <a:rPr lang="en-US" dirty="0" err="1"/>
              <a:t>cdot</a:t>
            </a:r>
            <a:r>
              <a:rPr lang="en-US" dirty="0"/>
              <a:t> e^{-2}}{6} \</a:t>
            </a:r>
            <a:r>
              <a:rPr lang="en-US" dirty="0" err="1"/>
              <a:t>approx</a:t>
            </a:r>
            <a:r>
              <a:rPr lang="en-US" dirty="0"/>
              <a:t> 0.18P(3)=3!23⋅e−2​=68⋅e−2​≈0.18 </a:t>
            </a:r>
            <a:r>
              <a:rPr lang="he-IL" dirty="0"/>
              <a:t>כלומר, יש בערך 18% סיכוי שיתווספו 3 בלוקים באותה שעה.</a:t>
            </a:r>
          </a:p>
          <a:p>
            <a:endParaRPr lang="he-IL" dirty="0"/>
          </a:p>
        </p:txBody>
      </p:sp>
    </p:spTree>
    <p:extLst>
      <p:ext uri="{BB962C8B-B14F-4D97-AF65-F5344CB8AC3E}">
        <p14:creationId xmlns:p14="http://schemas.microsoft.com/office/powerpoint/2010/main" val="7723058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75CF08-11BE-69EF-812A-E5FFAF80508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2313EA2-BE66-76C5-CA63-57ECBC9A686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DC08EAF-C02E-EE71-6262-FC8DE17CF3B0}"/>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A094E727-17CB-575D-5E8A-07D8F175AD28}"/>
              </a:ext>
            </a:extLst>
          </p:cNvPr>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259853358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8AF38A-390B-AF7D-AF6F-1DCCB245B61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49F75A0-145F-02BD-6D55-C219E396ADB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E1D50B1-C230-1F80-2854-60B16043D191}"/>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13DC7E54-8402-E0F8-749C-8F84DBEAED4F}"/>
              </a:ext>
            </a:extLst>
          </p:cNvPr>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9649669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86832970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7647E9-63FC-C219-3BCE-E51E113504F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AC66B59-F0EC-D315-361C-26D2FCFD86D7}"/>
              </a:ext>
            </a:extLst>
          </p:cNvPr>
          <p:cNvSpPr>
            <a:spLocks noGrp="1" noRot="1" noChangeAspect="1"/>
          </p:cNvSpPr>
          <p:nvPr>
            <p:ph type="sldImg"/>
          </p:nvPr>
        </p:nvSpPr>
        <p:spPr>
          <a:xfrm>
            <a:off x="-273050" y="1828800"/>
            <a:ext cx="8775700" cy="4937125"/>
          </a:xfrm>
          <a:prstGeom prst="rect">
            <a:avLst/>
          </a:prstGeom>
          <a:noFill/>
          <a:ln w="12700">
            <a:solidFill>
              <a:prstClr val="black"/>
            </a:solidFill>
          </a:ln>
        </p:spPr>
      </p:sp>
      <p:sp>
        <p:nvSpPr>
          <p:cNvPr id="3" name="Notes Placeholder 2">
            <a:extLst>
              <a:ext uri="{FF2B5EF4-FFF2-40B4-BE49-F238E27FC236}">
                <a16:creationId xmlns:a16="http://schemas.microsoft.com/office/drawing/2014/main" id="{CA267AD0-751B-D552-8059-D1F6DB4FDFA5}"/>
              </a:ext>
            </a:extLst>
          </p:cNvPr>
          <p:cNvSpPr>
            <a:spLocks noGrp="1"/>
          </p:cNvSpPr>
          <p:nvPr>
            <p:ph type="body" idx="1"/>
          </p:nvPr>
        </p:nvSpPr>
        <p:spPr>
          <a:xfrm>
            <a:off x="822325" y="7040563"/>
            <a:ext cx="6584950" cy="5761037"/>
          </a:xfrm>
          <a:prstGeom prst="rect">
            <a:avLst/>
          </a:prstGeom>
        </p:spPr>
        <p:txBody>
          <a:bodyPr/>
          <a:lstStyle/>
          <a:p>
            <a:endParaRPr lang="he-IL"/>
          </a:p>
        </p:txBody>
      </p:sp>
    </p:spTree>
    <p:extLst>
      <p:ext uri="{BB962C8B-B14F-4D97-AF65-F5344CB8AC3E}">
        <p14:creationId xmlns:p14="http://schemas.microsoft.com/office/powerpoint/2010/main" val="35088529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7F06EA-9E83-30AE-4115-67DB66F15B8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94713FD-65C7-766D-BAD4-53F660E08C0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A00420E-B2F3-7BE0-B1EF-2C6245125969}"/>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706290E1-8437-728E-08AA-2D5D35A86992}"/>
              </a:ext>
            </a:extLst>
          </p:cNvPr>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4787663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423224-B81C-C68A-9A86-7E28E086CEF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CE52D93-61F8-1B4C-6B84-21765B3A479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E289E52-D4AD-7D02-55EF-F81E408011B3}"/>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5FBD2A67-2E59-54A9-E3A4-C6C1E05A04B1}"/>
              </a:ext>
            </a:extLst>
          </p:cNvPr>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4962876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buNone/>
            </a:pPr>
            <a:r>
              <a:rPr lang="en-US"/>
              <a:t>. 1 </a:t>
            </a:r>
            <a:r>
              <a:rPr lang="he-IL" b="1"/>
              <a:t>הצורך באמון בגורם צד שלישי</a:t>
            </a:r>
            <a:r>
              <a:rPr lang="he-IL"/>
              <a:t>, בדרך כלל מוסד פיננסי, כדי למנוע </a:t>
            </a:r>
            <a:r>
              <a:rPr lang="he-IL" b="1"/>
              <a:t>"</a:t>
            </a:r>
            <a:r>
              <a:rPr lang="en-US" b="1"/>
              <a:t>double spending"</a:t>
            </a:r>
            <a:r>
              <a:rPr lang="en-US"/>
              <a:t> – </a:t>
            </a:r>
            <a:r>
              <a:rPr lang="he-IL"/>
              <a:t>כלומר, שמישהו ישתמש באותו סכום כסף פעמיים.</a:t>
            </a:r>
            <a:br>
              <a:rPr lang="en-US"/>
            </a:br>
            <a:br>
              <a:rPr lang="en-US"/>
            </a:br>
            <a:r>
              <a:rPr lang="he-IL"/>
              <a:t>2. </a:t>
            </a:r>
            <a:r>
              <a:rPr lang="he-IL" b="1"/>
              <a:t>עסקאות הן במהותן הפיכות </a:t>
            </a:r>
            <a:r>
              <a:rPr lang="en-US"/>
              <a:t> </a:t>
            </a:r>
            <a:r>
              <a:rPr lang="he-IL"/>
              <a:t>ולכן הסוחרים נדרשים </a:t>
            </a:r>
            <a:r>
              <a:rPr lang="he-IL" b="1"/>
              <a:t>לסמוך</a:t>
            </a:r>
            <a:r>
              <a:rPr lang="he-IL"/>
              <a:t> על הגורם המעבד את העסקה, וגם להיזהר מביטולי עסקאות שנעשים בדיעבד</a:t>
            </a:r>
            <a:br>
              <a:rPr lang="en-US"/>
            </a:br>
            <a:r>
              <a:rPr lang="he-IL"/>
              <a:t>חוסר יעילות בכלכלה הדיגיטלית.</a:t>
            </a:r>
          </a:p>
          <a:p>
            <a:pPr algn="r" rtl="1">
              <a:buNone/>
            </a:pPr>
            <a:r>
              <a:rPr lang="he-IL"/>
              <a:t>שירותים מסוימים לא ניתנים כלל למכירה אונליין בגלל הסיכון.</a:t>
            </a:r>
          </a:p>
          <a:p>
            <a:pPr algn="r" rtl="1">
              <a:buNone/>
            </a:pPr>
            <a:r>
              <a:rPr lang="he-IL"/>
              <a:t>צורך במתווכים, ביטוחים, רגולציות – שמעלים עלויות.</a:t>
            </a:r>
          </a:p>
          <a:p>
            <a:pPr algn="r" rtl="1"/>
            <a:r>
              <a:rPr lang="he-IL"/>
              <a:t>ירידה באמון ובזמינות של שירותים "רגישים".</a:t>
            </a:r>
          </a:p>
          <a:p>
            <a:pPr algn="r" rtl="1"/>
            <a:br>
              <a:rPr lang="en-US"/>
            </a:br>
            <a:r>
              <a:rPr lang="he-IL"/>
              <a:t>3.</a:t>
            </a:r>
            <a:r>
              <a:rPr lang="en-US"/>
              <a:t> </a:t>
            </a:r>
            <a:r>
              <a:rPr lang="he-IL"/>
              <a:t>הוצאות של גישור ושל רגולציה, לא שווה לבצע עסקאות קטנות</a:t>
            </a:r>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C09E72-8EB9-55BD-6330-6C6A8289269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1C9561D-20F4-E56B-07EB-33533BBF7EC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DA19890-3CA1-9A1F-F4D4-38F7AC91B646}"/>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7C2578FA-ADB0-1588-759B-7B614F8913B8}"/>
              </a:ext>
            </a:extLst>
          </p:cNvPr>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23918196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887F57-DDE1-FFE5-4E1D-C7BFF48C616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3A144E9-E68F-51DF-B7DA-725D40B2F77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3017A10-7A6B-967B-9B1C-73D055610DEA}"/>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09CC2D68-4D3F-53E0-49F6-167D5CEB6368}"/>
              </a:ext>
            </a:extLst>
          </p:cNvPr>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39493980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5BD48C-BB75-89B1-863F-25C4653345D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69C2E8B-6DC0-0BA9-4F58-B24C9F8B635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226D799-6F66-4710-DCC8-4967D373B958}"/>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F6DDB5A4-1B1A-12EB-0A65-92380DF66042}"/>
              </a:ext>
            </a:extLst>
          </p:cNvPr>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35615163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898E4D-303A-C874-B715-A7EA05B84F2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9BED303-98FF-F375-A231-DFD536E7873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DB0C44A-2CBC-855E-8107-A6D7C3212E1E}"/>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0A7A0472-2F12-8B94-C207-7A499C2566E9}"/>
              </a:ext>
            </a:extLst>
          </p:cNvPr>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8107285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828800" y="1346836"/>
            <a:ext cx="10972800" cy="2865120"/>
          </a:xfrm>
        </p:spPr>
        <p:txBody>
          <a:bodyPr anchor="b"/>
          <a:lstStyle>
            <a:lvl1pPr algn="ctr">
              <a:defRPr sz="7200"/>
            </a:lvl1pPr>
          </a:lstStyle>
          <a:p>
            <a:r>
              <a:rPr lang="en-US"/>
              <a:t>Click to edit Master title style</a:t>
            </a:r>
          </a:p>
        </p:txBody>
      </p:sp>
      <p:sp>
        <p:nvSpPr>
          <p:cNvPr id="3" name="Subtitle 2"/>
          <p:cNvSpPr>
            <a:spLocks noGrp="1"/>
          </p:cNvSpPr>
          <p:nvPr>
            <p:ph type="subTitle" idx="1"/>
          </p:nvPr>
        </p:nvSpPr>
        <p:spPr>
          <a:xfrm>
            <a:off x="1828800" y="4322446"/>
            <a:ext cx="10972800" cy="1986914"/>
          </a:xfrm>
        </p:spPr>
        <p:txBody>
          <a:bodyPr/>
          <a:lstStyle>
            <a:lvl1pPr marL="0" indent="0" algn="ctr">
              <a:buNone/>
              <a:defRPr sz="2880"/>
            </a:lvl1pPr>
            <a:lvl2pPr marL="548640" indent="0" algn="ctr">
              <a:buNone/>
              <a:defRPr sz="2400"/>
            </a:lvl2pPr>
            <a:lvl3pPr marL="1097280" indent="0" algn="ctr">
              <a:buNone/>
              <a:defRPr sz="2160"/>
            </a:lvl3pPr>
            <a:lvl4pPr marL="1645920" indent="0" algn="ctr">
              <a:buNone/>
              <a:defRPr sz="1920"/>
            </a:lvl4pPr>
            <a:lvl5pPr marL="2194560" indent="0" algn="ctr">
              <a:buNone/>
              <a:defRPr sz="1920"/>
            </a:lvl5pPr>
            <a:lvl6pPr marL="2743200" indent="0" algn="ctr">
              <a:buNone/>
              <a:defRPr sz="1920"/>
            </a:lvl6pPr>
            <a:lvl7pPr marL="3291840" indent="0" algn="ctr">
              <a:buNone/>
              <a:defRPr sz="1920"/>
            </a:lvl7pPr>
            <a:lvl8pPr marL="3840480" indent="0" algn="ctr">
              <a:buNone/>
              <a:defRPr sz="1920"/>
            </a:lvl8pPr>
            <a:lvl9pPr marL="4389120" indent="0" algn="ctr">
              <a:buNone/>
              <a:defRPr sz="1920"/>
            </a:lvl9pPr>
          </a:lstStyle>
          <a:p>
            <a:r>
              <a:rPr lang="en-US"/>
              <a:t>Click to edit Master subtitle style</a:t>
            </a:r>
          </a:p>
        </p:txBody>
      </p:sp>
      <p:sp>
        <p:nvSpPr>
          <p:cNvPr id="4" name="Date Placeholder 3"/>
          <p:cNvSpPr>
            <a:spLocks noGrp="1"/>
          </p:cNvSpPr>
          <p:nvPr>
            <p:ph type="dt" sz="half" idx="10"/>
          </p:nvPr>
        </p:nvSpPr>
        <p:spPr/>
        <p:txBody>
          <a:bodyPr/>
          <a:lstStyle/>
          <a:p>
            <a:fld id="{C764DE79-268F-4C1A-8933-263129D2AF90}" type="datetimeFigureOut">
              <a:rPr lang="en-US" smtClean="0"/>
              <a:t>23/6/2025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3241091047"/>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smtClean="0"/>
              <a:t>23/6/2025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1805682912"/>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469880" y="438150"/>
            <a:ext cx="3154680" cy="6974206"/>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005840" y="438150"/>
            <a:ext cx="9281160" cy="697420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smtClean="0"/>
              <a:t>23/6/2025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2700892181"/>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Slide 1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50019496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DEFAUL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968342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Slide 5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95418657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Slide 4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8007466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Slide 8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18856960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D41014-1BFD-2AD3-27F3-20B84A47AD29}"/>
              </a:ext>
            </a:extLst>
          </p:cNvPr>
          <p:cNvSpPr>
            <a:spLocks noGrp="1"/>
          </p:cNvSpPr>
          <p:nvPr>
            <p:ph type="ctrTitle"/>
          </p:nvPr>
        </p:nvSpPr>
        <p:spPr>
          <a:xfrm>
            <a:off x="1828800" y="1346836"/>
            <a:ext cx="10972800" cy="2865120"/>
          </a:xfrm>
        </p:spPr>
        <p:txBody>
          <a:bodyPr anchor="b"/>
          <a:lstStyle>
            <a:lvl1pPr algn="ctr">
              <a:defRPr sz="7200"/>
            </a:lvl1pPr>
          </a:lstStyle>
          <a:p>
            <a:r>
              <a:rPr lang="en-US"/>
              <a:t>Click to edit Master title style</a:t>
            </a:r>
            <a:endParaRPr lang="en-GB"/>
          </a:p>
        </p:txBody>
      </p:sp>
      <p:sp>
        <p:nvSpPr>
          <p:cNvPr id="3" name="Subtitle 2">
            <a:extLst>
              <a:ext uri="{FF2B5EF4-FFF2-40B4-BE49-F238E27FC236}">
                <a16:creationId xmlns:a16="http://schemas.microsoft.com/office/drawing/2014/main" id="{4FF2126C-6303-B1DB-28D3-35B0A7E1B710}"/>
              </a:ext>
            </a:extLst>
          </p:cNvPr>
          <p:cNvSpPr>
            <a:spLocks noGrp="1"/>
          </p:cNvSpPr>
          <p:nvPr>
            <p:ph type="subTitle" idx="1"/>
          </p:nvPr>
        </p:nvSpPr>
        <p:spPr>
          <a:xfrm>
            <a:off x="1828800" y="4322446"/>
            <a:ext cx="10972800" cy="1986914"/>
          </a:xfrm>
        </p:spPr>
        <p:txBody>
          <a:bodyPr/>
          <a:lstStyle>
            <a:lvl1pPr marL="0" indent="0" algn="ctr">
              <a:buNone/>
              <a:defRPr sz="2880"/>
            </a:lvl1pPr>
            <a:lvl2pPr marL="548640" indent="0" algn="ctr">
              <a:buNone/>
              <a:defRPr sz="2400"/>
            </a:lvl2pPr>
            <a:lvl3pPr marL="1097280" indent="0" algn="ctr">
              <a:buNone/>
              <a:defRPr sz="2160"/>
            </a:lvl3pPr>
            <a:lvl4pPr marL="1645920" indent="0" algn="ctr">
              <a:buNone/>
              <a:defRPr sz="1920"/>
            </a:lvl4pPr>
            <a:lvl5pPr marL="2194560" indent="0" algn="ctr">
              <a:buNone/>
              <a:defRPr sz="1920"/>
            </a:lvl5pPr>
            <a:lvl6pPr marL="2743200" indent="0" algn="ctr">
              <a:buNone/>
              <a:defRPr sz="1920"/>
            </a:lvl6pPr>
            <a:lvl7pPr marL="3291840" indent="0" algn="ctr">
              <a:buNone/>
              <a:defRPr sz="1920"/>
            </a:lvl7pPr>
            <a:lvl8pPr marL="3840480" indent="0" algn="ctr">
              <a:buNone/>
              <a:defRPr sz="1920"/>
            </a:lvl8pPr>
            <a:lvl9pPr marL="4389120" indent="0" algn="ctr">
              <a:buNone/>
              <a:defRPr sz="192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909517D5-2AD5-3A2C-2138-40D4E73EDA67}"/>
              </a:ext>
            </a:extLst>
          </p:cNvPr>
          <p:cNvSpPr>
            <a:spLocks noGrp="1"/>
          </p:cNvSpPr>
          <p:nvPr>
            <p:ph type="dt" sz="half" idx="10"/>
          </p:nvPr>
        </p:nvSpPr>
        <p:spPr/>
        <p:txBody>
          <a:bodyPr/>
          <a:lstStyle/>
          <a:p>
            <a:fld id="{4697D70C-24DE-BF42-8468-E16329B16766}" type="datetimeFigureOut">
              <a:rPr lang="en-GB" smtClean="0"/>
              <a:t>23/06/2025</a:t>
            </a:fld>
            <a:endParaRPr lang="en-GB"/>
          </a:p>
        </p:txBody>
      </p:sp>
      <p:sp>
        <p:nvSpPr>
          <p:cNvPr id="5" name="Footer Placeholder 4">
            <a:extLst>
              <a:ext uri="{FF2B5EF4-FFF2-40B4-BE49-F238E27FC236}">
                <a16:creationId xmlns:a16="http://schemas.microsoft.com/office/drawing/2014/main" id="{93A134A4-E14E-B29D-AEF1-9B32EB828CE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12A9643-023C-928B-4FEF-94A89D0FA9A6}"/>
              </a:ext>
            </a:extLst>
          </p:cNvPr>
          <p:cNvSpPr>
            <a:spLocks noGrp="1"/>
          </p:cNvSpPr>
          <p:nvPr>
            <p:ph type="sldNum" sz="quarter" idx="12"/>
          </p:nvPr>
        </p:nvSpPr>
        <p:spPr/>
        <p:txBody>
          <a:bodyPr/>
          <a:lstStyle/>
          <a:p>
            <a:fld id="{2C2A2538-1378-704B-80A6-18DA55637AE1}" type="slidenum">
              <a:rPr lang="en-GB" smtClean="0"/>
              <a:t>‹#›</a:t>
            </a:fld>
            <a:endParaRPr lang="en-GB"/>
          </a:p>
        </p:txBody>
      </p:sp>
    </p:spTree>
    <p:extLst>
      <p:ext uri="{BB962C8B-B14F-4D97-AF65-F5344CB8AC3E}">
        <p14:creationId xmlns:p14="http://schemas.microsoft.com/office/powerpoint/2010/main" val="30333026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15772F-A79A-B199-A372-30CC26EE826B}"/>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D94F1CC4-6857-B2FF-CDD4-0D27F124E5B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ECAA60C4-8432-C6FE-FB99-537E00C69263}"/>
              </a:ext>
            </a:extLst>
          </p:cNvPr>
          <p:cNvSpPr>
            <a:spLocks noGrp="1"/>
          </p:cNvSpPr>
          <p:nvPr>
            <p:ph type="dt" sz="half" idx="10"/>
          </p:nvPr>
        </p:nvSpPr>
        <p:spPr/>
        <p:txBody>
          <a:bodyPr/>
          <a:lstStyle/>
          <a:p>
            <a:fld id="{4697D70C-24DE-BF42-8468-E16329B16766}" type="datetimeFigureOut">
              <a:rPr lang="en-GB" smtClean="0"/>
              <a:t>23/06/2025</a:t>
            </a:fld>
            <a:endParaRPr lang="en-GB"/>
          </a:p>
        </p:txBody>
      </p:sp>
      <p:sp>
        <p:nvSpPr>
          <p:cNvPr id="5" name="Footer Placeholder 4">
            <a:extLst>
              <a:ext uri="{FF2B5EF4-FFF2-40B4-BE49-F238E27FC236}">
                <a16:creationId xmlns:a16="http://schemas.microsoft.com/office/drawing/2014/main" id="{A7572569-B40E-3C78-7E42-A13655F1DC7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AE9A8AA-54DC-189A-AA2B-9EAE6727193C}"/>
              </a:ext>
            </a:extLst>
          </p:cNvPr>
          <p:cNvSpPr>
            <a:spLocks noGrp="1"/>
          </p:cNvSpPr>
          <p:nvPr>
            <p:ph type="sldNum" sz="quarter" idx="12"/>
          </p:nvPr>
        </p:nvSpPr>
        <p:spPr/>
        <p:txBody>
          <a:bodyPr/>
          <a:lstStyle/>
          <a:p>
            <a:fld id="{2C2A2538-1378-704B-80A6-18DA55637AE1}" type="slidenum">
              <a:rPr lang="en-GB" smtClean="0"/>
              <a:t>‹#›</a:t>
            </a:fld>
            <a:endParaRPr lang="en-GB"/>
          </a:p>
        </p:txBody>
      </p:sp>
    </p:spTree>
    <p:extLst>
      <p:ext uri="{BB962C8B-B14F-4D97-AF65-F5344CB8AC3E}">
        <p14:creationId xmlns:p14="http://schemas.microsoft.com/office/powerpoint/2010/main" val="178310706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22DD47-7D0B-C74A-757E-9F38C218705E}"/>
              </a:ext>
            </a:extLst>
          </p:cNvPr>
          <p:cNvSpPr>
            <a:spLocks noGrp="1"/>
          </p:cNvSpPr>
          <p:nvPr>
            <p:ph type="title"/>
          </p:nvPr>
        </p:nvSpPr>
        <p:spPr>
          <a:xfrm>
            <a:off x="998220" y="2051686"/>
            <a:ext cx="12618720" cy="3423284"/>
          </a:xfrm>
        </p:spPr>
        <p:txBody>
          <a:bodyPr anchor="b"/>
          <a:lstStyle>
            <a:lvl1pPr>
              <a:defRPr sz="72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0707A83F-A6DA-FE99-4914-BFAFD8375EE6}"/>
              </a:ext>
            </a:extLst>
          </p:cNvPr>
          <p:cNvSpPr>
            <a:spLocks noGrp="1"/>
          </p:cNvSpPr>
          <p:nvPr>
            <p:ph type="body" idx="1"/>
          </p:nvPr>
        </p:nvSpPr>
        <p:spPr>
          <a:xfrm>
            <a:off x="998220" y="5507356"/>
            <a:ext cx="12618720" cy="1800224"/>
          </a:xfrm>
        </p:spPr>
        <p:txBody>
          <a:bodyPr/>
          <a:lstStyle>
            <a:lvl1pPr marL="0" indent="0">
              <a:buNone/>
              <a:defRPr sz="2880">
                <a:solidFill>
                  <a:schemeClr val="tx1">
                    <a:tint val="82000"/>
                  </a:schemeClr>
                </a:solidFill>
              </a:defRPr>
            </a:lvl1pPr>
            <a:lvl2pPr marL="548640" indent="0">
              <a:buNone/>
              <a:defRPr sz="2400">
                <a:solidFill>
                  <a:schemeClr val="tx1">
                    <a:tint val="82000"/>
                  </a:schemeClr>
                </a:solidFill>
              </a:defRPr>
            </a:lvl2pPr>
            <a:lvl3pPr marL="1097280" indent="0">
              <a:buNone/>
              <a:defRPr sz="2160">
                <a:solidFill>
                  <a:schemeClr val="tx1">
                    <a:tint val="82000"/>
                  </a:schemeClr>
                </a:solidFill>
              </a:defRPr>
            </a:lvl3pPr>
            <a:lvl4pPr marL="1645920" indent="0">
              <a:buNone/>
              <a:defRPr sz="1920">
                <a:solidFill>
                  <a:schemeClr val="tx1">
                    <a:tint val="82000"/>
                  </a:schemeClr>
                </a:solidFill>
              </a:defRPr>
            </a:lvl4pPr>
            <a:lvl5pPr marL="2194560" indent="0">
              <a:buNone/>
              <a:defRPr sz="1920">
                <a:solidFill>
                  <a:schemeClr val="tx1">
                    <a:tint val="82000"/>
                  </a:schemeClr>
                </a:solidFill>
              </a:defRPr>
            </a:lvl5pPr>
            <a:lvl6pPr marL="2743200" indent="0">
              <a:buNone/>
              <a:defRPr sz="1920">
                <a:solidFill>
                  <a:schemeClr val="tx1">
                    <a:tint val="82000"/>
                  </a:schemeClr>
                </a:solidFill>
              </a:defRPr>
            </a:lvl6pPr>
            <a:lvl7pPr marL="3291840" indent="0">
              <a:buNone/>
              <a:defRPr sz="1920">
                <a:solidFill>
                  <a:schemeClr val="tx1">
                    <a:tint val="82000"/>
                  </a:schemeClr>
                </a:solidFill>
              </a:defRPr>
            </a:lvl7pPr>
            <a:lvl8pPr marL="3840480" indent="0">
              <a:buNone/>
              <a:defRPr sz="1920">
                <a:solidFill>
                  <a:schemeClr val="tx1">
                    <a:tint val="82000"/>
                  </a:schemeClr>
                </a:solidFill>
              </a:defRPr>
            </a:lvl8pPr>
            <a:lvl9pPr marL="4389120" indent="0">
              <a:buNone/>
              <a:defRPr sz="192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2F43661-BC77-D27F-D923-FB8F15777C68}"/>
              </a:ext>
            </a:extLst>
          </p:cNvPr>
          <p:cNvSpPr>
            <a:spLocks noGrp="1"/>
          </p:cNvSpPr>
          <p:nvPr>
            <p:ph type="dt" sz="half" idx="10"/>
          </p:nvPr>
        </p:nvSpPr>
        <p:spPr/>
        <p:txBody>
          <a:bodyPr/>
          <a:lstStyle/>
          <a:p>
            <a:fld id="{4697D70C-24DE-BF42-8468-E16329B16766}" type="datetimeFigureOut">
              <a:rPr lang="en-GB" smtClean="0"/>
              <a:t>23/06/2025</a:t>
            </a:fld>
            <a:endParaRPr lang="en-GB"/>
          </a:p>
        </p:txBody>
      </p:sp>
      <p:sp>
        <p:nvSpPr>
          <p:cNvPr id="5" name="Footer Placeholder 4">
            <a:extLst>
              <a:ext uri="{FF2B5EF4-FFF2-40B4-BE49-F238E27FC236}">
                <a16:creationId xmlns:a16="http://schemas.microsoft.com/office/drawing/2014/main" id="{25997C06-0220-B464-913A-1738FE2563D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F1D7A76B-BA53-0D06-B878-744E75A6CBB3}"/>
              </a:ext>
            </a:extLst>
          </p:cNvPr>
          <p:cNvSpPr>
            <a:spLocks noGrp="1"/>
          </p:cNvSpPr>
          <p:nvPr>
            <p:ph type="sldNum" sz="quarter" idx="12"/>
          </p:nvPr>
        </p:nvSpPr>
        <p:spPr/>
        <p:txBody>
          <a:bodyPr/>
          <a:lstStyle/>
          <a:p>
            <a:fld id="{2C2A2538-1378-704B-80A6-18DA55637AE1}" type="slidenum">
              <a:rPr lang="en-GB" smtClean="0"/>
              <a:t>‹#›</a:t>
            </a:fld>
            <a:endParaRPr lang="en-GB"/>
          </a:p>
        </p:txBody>
      </p:sp>
    </p:spTree>
    <p:extLst>
      <p:ext uri="{BB962C8B-B14F-4D97-AF65-F5344CB8AC3E}">
        <p14:creationId xmlns:p14="http://schemas.microsoft.com/office/powerpoint/2010/main" val="18790010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E69A7FA-91F9-5E45-9E9C-9F46AD4E4DA0}" type="datetimeFigureOut">
              <a:rPr lang="en-GB" smtClean="0"/>
              <a:t>23/06/2025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40CCCDC8-8836-0049-93FB-6F2FF6E572A8}" type="slidenum">
              <a:rPr lang="en-GB" smtClean="0"/>
              <a:t>‹#›</a:t>
            </a:fld>
            <a:endParaRPr lang="en-GB"/>
          </a:p>
        </p:txBody>
      </p:sp>
    </p:spTree>
    <p:extLst>
      <p:ext uri="{BB962C8B-B14F-4D97-AF65-F5344CB8AC3E}">
        <p14:creationId xmlns:p14="http://schemas.microsoft.com/office/powerpoint/2010/main" val="29767839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1B0243-A181-C6B4-ED1B-84045A8F34A9}"/>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9517AB73-43C1-5038-DE36-FED12534DF2C}"/>
              </a:ext>
            </a:extLst>
          </p:cNvPr>
          <p:cNvSpPr>
            <a:spLocks noGrp="1"/>
          </p:cNvSpPr>
          <p:nvPr>
            <p:ph sz="half" idx="1"/>
          </p:nvPr>
        </p:nvSpPr>
        <p:spPr>
          <a:xfrm>
            <a:off x="1005840" y="2190750"/>
            <a:ext cx="6217920" cy="52216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ED676AF3-8384-1BCE-C8EE-5AACD70FC78E}"/>
              </a:ext>
            </a:extLst>
          </p:cNvPr>
          <p:cNvSpPr>
            <a:spLocks noGrp="1"/>
          </p:cNvSpPr>
          <p:nvPr>
            <p:ph sz="half" idx="2"/>
          </p:nvPr>
        </p:nvSpPr>
        <p:spPr>
          <a:xfrm>
            <a:off x="7406640" y="2190750"/>
            <a:ext cx="6217920" cy="52216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4B7710BF-468A-BBBD-E8D4-B9F0A4938DE5}"/>
              </a:ext>
            </a:extLst>
          </p:cNvPr>
          <p:cNvSpPr>
            <a:spLocks noGrp="1"/>
          </p:cNvSpPr>
          <p:nvPr>
            <p:ph type="dt" sz="half" idx="10"/>
          </p:nvPr>
        </p:nvSpPr>
        <p:spPr/>
        <p:txBody>
          <a:bodyPr/>
          <a:lstStyle/>
          <a:p>
            <a:fld id="{4697D70C-24DE-BF42-8468-E16329B16766}" type="datetimeFigureOut">
              <a:rPr lang="en-GB" smtClean="0"/>
              <a:t>23/06/2025</a:t>
            </a:fld>
            <a:endParaRPr lang="en-GB"/>
          </a:p>
        </p:txBody>
      </p:sp>
      <p:sp>
        <p:nvSpPr>
          <p:cNvPr id="6" name="Footer Placeholder 5">
            <a:extLst>
              <a:ext uri="{FF2B5EF4-FFF2-40B4-BE49-F238E27FC236}">
                <a16:creationId xmlns:a16="http://schemas.microsoft.com/office/drawing/2014/main" id="{F7ACFC9E-5F81-65AD-14A6-7ADAD0E8D055}"/>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FD781C40-26D8-1F19-4270-9ACF79C10B8E}"/>
              </a:ext>
            </a:extLst>
          </p:cNvPr>
          <p:cNvSpPr>
            <a:spLocks noGrp="1"/>
          </p:cNvSpPr>
          <p:nvPr>
            <p:ph type="sldNum" sz="quarter" idx="12"/>
          </p:nvPr>
        </p:nvSpPr>
        <p:spPr/>
        <p:txBody>
          <a:bodyPr/>
          <a:lstStyle/>
          <a:p>
            <a:fld id="{2C2A2538-1378-704B-80A6-18DA55637AE1}" type="slidenum">
              <a:rPr lang="en-GB" smtClean="0"/>
              <a:t>‹#›</a:t>
            </a:fld>
            <a:endParaRPr lang="en-GB"/>
          </a:p>
        </p:txBody>
      </p:sp>
    </p:spTree>
    <p:extLst>
      <p:ext uri="{BB962C8B-B14F-4D97-AF65-F5344CB8AC3E}">
        <p14:creationId xmlns:p14="http://schemas.microsoft.com/office/powerpoint/2010/main" val="95590752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5BE2A-A80E-B883-2191-AC2954D8E5A1}"/>
              </a:ext>
            </a:extLst>
          </p:cNvPr>
          <p:cNvSpPr>
            <a:spLocks noGrp="1"/>
          </p:cNvSpPr>
          <p:nvPr>
            <p:ph type="title"/>
          </p:nvPr>
        </p:nvSpPr>
        <p:spPr>
          <a:xfrm>
            <a:off x="1007746" y="438150"/>
            <a:ext cx="12618720" cy="1590676"/>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915F7A05-9A5A-0E76-1244-05A73A071489}"/>
              </a:ext>
            </a:extLst>
          </p:cNvPr>
          <p:cNvSpPr>
            <a:spLocks noGrp="1"/>
          </p:cNvSpPr>
          <p:nvPr>
            <p:ph type="body" idx="1"/>
          </p:nvPr>
        </p:nvSpPr>
        <p:spPr>
          <a:xfrm>
            <a:off x="1007746" y="2017396"/>
            <a:ext cx="6189344" cy="98869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4" name="Content Placeholder 3">
            <a:extLst>
              <a:ext uri="{FF2B5EF4-FFF2-40B4-BE49-F238E27FC236}">
                <a16:creationId xmlns:a16="http://schemas.microsoft.com/office/drawing/2014/main" id="{526E76B4-63F9-6696-3335-5813955B3E39}"/>
              </a:ext>
            </a:extLst>
          </p:cNvPr>
          <p:cNvSpPr>
            <a:spLocks noGrp="1"/>
          </p:cNvSpPr>
          <p:nvPr>
            <p:ph sz="half" idx="2"/>
          </p:nvPr>
        </p:nvSpPr>
        <p:spPr>
          <a:xfrm>
            <a:off x="1007746" y="3006090"/>
            <a:ext cx="6189344" cy="44215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CCA4E80C-A298-8E2C-ED8E-4BB0367E8F57}"/>
              </a:ext>
            </a:extLst>
          </p:cNvPr>
          <p:cNvSpPr>
            <a:spLocks noGrp="1"/>
          </p:cNvSpPr>
          <p:nvPr>
            <p:ph type="body" sz="quarter" idx="3"/>
          </p:nvPr>
        </p:nvSpPr>
        <p:spPr>
          <a:xfrm>
            <a:off x="7406640" y="2017396"/>
            <a:ext cx="6219826" cy="98869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6" name="Content Placeholder 5">
            <a:extLst>
              <a:ext uri="{FF2B5EF4-FFF2-40B4-BE49-F238E27FC236}">
                <a16:creationId xmlns:a16="http://schemas.microsoft.com/office/drawing/2014/main" id="{B01DDBDE-30EF-8950-9EDF-D238EF8F89FF}"/>
              </a:ext>
            </a:extLst>
          </p:cNvPr>
          <p:cNvSpPr>
            <a:spLocks noGrp="1"/>
          </p:cNvSpPr>
          <p:nvPr>
            <p:ph sz="quarter" idx="4"/>
          </p:nvPr>
        </p:nvSpPr>
        <p:spPr>
          <a:xfrm>
            <a:off x="7406640" y="3006090"/>
            <a:ext cx="6219826" cy="44215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E3119555-EA89-CEDD-D149-8394305A48F4}"/>
              </a:ext>
            </a:extLst>
          </p:cNvPr>
          <p:cNvSpPr>
            <a:spLocks noGrp="1"/>
          </p:cNvSpPr>
          <p:nvPr>
            <p:ph type="dt" sz="half" idx="10"/>
          </p:nvPr>
        </p:nvSpPr>
        <p:spPr/>
        <p:txBody>
          <a:bodyPr/>
          <a:lstStyle/>
          <a:p>
            <a:fld id="{4697D70C-24DE-BF42-8468-E16329B16766}" type="datetimeFigureOut">
              <a:rPr lang="en-GB" smtClean="0"/>
              <a:t>23/06/2025</a:t>
            </a:fld>
            <a:endParaRPr lang="en-GB"/>
          </a:p>
        </p:txBody>
      </p:sp>
      <p:sp>
        <p:nvSpPr>
          <p:cNvPr id="8" name="Footer Placeholder 7">
            <a:extLst>
              <a:ext uri="{FF2B5EF4-FFF2-40B4-BE49-F238E27FC236}">
                <a16:creationId xmlns:a16="http://schemas.microsoft.com/office/drawing/2014/main" id="{0A5CBA98-60F8-5BE9-8141-3D7B37C25D79}"/>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5BFF15DF-F591-E075-F532-F9F7A582C9A6}"/>
              </a:ext>
            </a:extLst>
          </p:cNvPr>
          <p:cNvSpPr>
            <a:spLocks noGrp="1"/>
          </p:cNvSpPr>
          <p:nvPr>
            <p:ph type="sldNum" sz="quarter" idx="12"/>
          </p:nvPr>
        </p:nvSpPr>
        <p:spPr/>
        <p:txBody>
          <a:bodyPr/>
          <a:lstStyle/>
          <a:p>
            <a:fld id="{2C2A2538-1378-704B-80A6-18DA55637AE1}" type="slidenum">
              <a:rPr lang="en-GB" smtClean="0"/>
              <a:t>‹#›</a:t>
            </a:fld>
            <a:endParaRPr lang="en-GB"/>
          </a:p>
        </p:txBody>
      </p:sp>
    </p:spTree>
    <p:extLst>
      <p:ext uri="{BB962C8B-B14F-4D97-AF65-F5344CB8AC3E}">
        <p14:creationId xmlns:p14="http://schemas.microsoft.com/office/powerpoint/2010/main" val="93235442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4740A7-A920-2274-546B-C9F6FFC29A43}"/>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E3DE1980-2127-3AC7-8698-5A8B10962D9D}"/>
              </a:ext>
            </a:extLst>
          </p:cNvPr>
          <p:cNvSpPr>
            <a:spLocks noGrp="1"/>
          </p:cNvSpPr>
          <p:nvPr>
            <p:ph type="dt" sz="half" idx="10"/>
          </p:nvPr>
        </p:nvSpPr>
        <p:spPr/>
        <p:txBody>
          <a:bodyPr/>
          <a:lstStyle/>
          <a:p>
            <a:fld id="{4697D70C-24DE-BF42-8468-E16329B16766}" type="datetimeFigureOut">
              <a:rPr lang="en-GB" smtClean="0"/>
              <a:t>23/06/2025</a:t>
            </a:fld>
            <a:endParaRPr lang="en-GB"/>
          </a:p>
        </p:txBody>
      </p:sp>
      <p:sp>
        <p:nvSpPr>
          <p:cNvPr id="4" name="Footer Placeholder 3">
            <a:extLst>
              <a:ext uri="{FF2B5EF4-FFF2-40B4-BE49-F238E27FC236}">
                <a16:creationId xmlns:a16="http://schemas.microsoft.com/office/drawing/2014/main" id="{4DDC10E0-D9D1-6747-0EF8-2B833E2B49DD}"/>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EA9F16DD-747B-64CB-748A-87CA9DD143F9}"/>
              </a:ext>
            </a:extLst>
          </p:cNvPr>
          <p:cNvSpPr>
            <a:spLocks noGrp="1"/>
          </p:cNvSpPr>
          <p:nvPr>
            <p:ph type="sldNum" sz="quarter" idx="12"/>
          </p:nvPr>
        </p:nvSpPr>
        <p:spPr/>
        <p:txBody>
          <a:bodyPr/>
          <a:lstStyle/>
          <a:p>
            <a:fld id="{2C2A2538-1378-704B-80A6-18DA55637AE1}" type="slidenum">
              <a:rPr lang="en-GB" smtClean="0"/>
              <a:t>‹#›</a:t>
            </a:fld>
            <a:endParaRPr lang="en-GB"/>
          </a:p>
        </p:txBody>
      </p:sp>
    </p:spTree>
    <p:extLst>
      <p:ext uri="{BB962C8B-B14F-4D97-AF65-F5344CB8AC3E}">
        <p14:creationId xmlns:p14="http://schemas.microsoft.com/office/powerpoint/2010/main" val="33668936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95FF05D-1CF2-D5BB-5C24-093E45D9D3C5}"/>
              </a:ext>
            </a:extLst>
          </p:cNvPr>
          <p:cNvSpPr>
            <a:spLocks noGrp="1"/>
          </p:cNvSpPr>
          <p:nvPr>
            <p:ph type="dt" sz="half" idx="10"/>
          </p:nvPr>
        </p:nvSpPr>
        <p:spPr/>
        <p:txBody>
          <a:bodyPr/>
          <a:lstStyle/>
          <a:p>
            <a:fld id="{4697D70C-24DE-BF42-8468-E16329B16766}" type="datetimeFigureOut">
              <a:rPr lang="en-GB" smtClean="0"/>
              <a:t>23/06/2025</a:t>
            </a:fld>
            <a:endParaRPr lang="en-GB"/>
          </a:p>
        </p:txBody>
      </p:sp>
      <p:sp>
        <p:nvSpPr>
          <p:cNvPr id="3" name="Footer Placeholder 2">
            <a:extLst>
              <a:ext uri="{FF2B5EF4-FFF2-40B4-BE49-F238E27FC236}">
                <a16:creationId xmlns:a16="http://schemas.microsoft.com/office/drawing/2014/main" id="{B210C04C-AAAE-4210-311B-D8FD4458E4BE}"/>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23A511C1-E9A4-6443-C2EB-A49F7AB0443E}"/>
              </a:ext>
            </a:extLst>
          </p:cNvPr>
          <p:cNvSpPr>
            <a:spLocks noGrp="1"/>
          </p:cNvSpPr>
          <p:nvPr>
            <p:ph type="sldNum" sz="quarter" idx="12"/>
          </p:nvPr>
        </p:nvSpPr>
        <p:spPr/>
        <p:txBody>
          <a:bodyPr/>
          <a:lstStyle/>
          <a:p>
            <a:fld id="{2C2A2538-1378-704B-80A6-18DA55637AE1}" type="slidenum">
              <a:rPr lang="en-GB" smtClean="0"/>
              <a:t>‹#›</a:t>
            </a:fld>
            <a:endParaRPr lang="en-GB"/>
          </a:p>
        </p:txBody>
      </p:sp>
    </p:spTree>
    <p:extLst>
      <p:ext uri="{BB962C8B-B14F-4D97-AF65-F5344CB8AC3E}">
        <p14:creationId xmlns:p14="http://schemas.microsoft.com/office/powerpoint/2010/main" val="405130820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B2872-C02F-3B04-7D19-FB8C9CA86EDE}"/>
              </a:ext>
            </a:extLst>
          </p:cNvPr>
          <p:cNvSpPr>
            <a:spLocks noGrp="1"/>
          </p:cNvSpPr>
          <p:nvPr>
            <p:ph type="title"/>
          </p:nvPr>
        </p:nvSpPr>
        <p:spPr>
          <a:xfrm>
            <a:off x="1007746" y="548640"/>
            <a:ext cx="4718684" cy="1920240"/>
          </a:xfrm>
        </p:spPr>
        <p:txBody>
          <a:bodyPr anchor="b"/>
          <a:lstStyle>
            <a:lvl1pPr>
              <a:defRPr sz="384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6DDFAB3A-3CD6-59CC-0FD8-40D8F19DA900}"/>
              </a:ext>
            </a:extLst>
          </p:cNvPr>
          <p:cNvSpPr>
            <a:spLocks noGrp="1"/>
          </p:cNvSpPr>
          <p:nvPr>
            <p:ph idx="1"/>
          </p:nvPr>
        </p:nvSpPr>
        <p:spPr>
          <a:xfrm>
            <a:off x="6219826" y="1184911"/>
            <a:ext cx="7406640" cy="5848350"/>
          </a:xfrm>
        </p:spPr>
        <p:txBody>
          <a:bodyPr/>
          <a:lstStyle>
            <a:lvl1pPr>
              <a:defRPr sz="3840"/>
            </a:lvl1pPr>
            <a:lvl2pPr>
              <a:defRPr sz="3360"/>
            </a:lvl2pPr>
            <a:lvl3pPr>
              <a:defRPr sz="288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9BC32876-2F89-3C70-7E03-08CDF3554693}"/>
              </a:ext>
            </a:extLst>
          </p:cNvPr>
          <p:cNvSpPr>
            <a:spLocks noGrp="1"/>
          </p:cNvSpPr>
          <p:nvPr>
            <p:ph type="body" sz="half" idx="2"/>
          </p:nvPr>
        </p:nvSpPr>
        <p:spPr>
          <a:xfrm>
            <a:off x="1007746" y="2468880"/>
            <a:ext cx="4718684" cy="4573906"/>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a:extLst>
              <a:ext uri="{FF2B5EF4-FFF2-40B4-BE49-F238E27FC236}">
                <a16:creationId xmlns:a16="http://schemas.microsoft.com/office/drawing/2014/main" id="{C5A7B33C-B9CA-889F-E469-4A675E406DC8}"/>
              </a:ext>
            </a:extLst>
          </p:cNvPr>
          <p:cNvSpPr>
            <a:spLocks noGrp="1"/>
          </p:cNvSpPr>
          <p:nvPr>
            <p:ph type="dt" sz="half" idx="10"/>
          </p:nvPr>
        </p:nvSpPr>
        <p:spPr/>
        <p:txBody>
          <a:bodyPr/>
          <a:lstStyle/>
          <a:p>
            <a:fld id="{4697D70C-24DE-BF42-8468-E16329B16766}" type="datetimeFigureOut">
              <a:rPr lang="en-GB" smtClean="0"/>
              <a:t>23/06/2025</a:t>
            </a:fld>
            <a:endParaRPr lang="en-GB"/>
          </a:p>
        </p:txBody>
      </p:sp>
      <p:sp>
        <p:nvSpPr>
          <p:cNvPr id="6" name="Footer Placeholder 5">
            <a:extLst>
              <a:ext uri="{FF2B5EF4-FFF2-40B4-BE49-F238E27FC236}">
                <a16:creationId xmlns:a16="http://schemas.microsoft.com/office/drawing/2014/main" id="{BCB2C92A-4499-6D84-1081-2E47F97CB293}"/>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53011929-F498-4DF9-D6C5-454D9A663A8C}"/>
              </a:ext>
            </a:extLst>
          </p:cNvPr>
          <p:cNvSpPr>
            <a:spLocks noGrp="1"/>
          </p:cNvSpPr>
          <p:nvPr>
            <p:ph type="sldNum" sz="quarter" idx="12"/>
          </p:nvPr>
        </p:nvSpPr>
        <p:spPr/>
        <p:txBody>
          <a:bodyPr/>
          <a:lstStyle/>
          <a:p>
            <a:fld id="{2C2A2538-1378-704B-80A6-18DA55637AE1}" type="slidenum">
              <a:rPr lang="en-GB" smtClean="0"/>
              <a:t>‹#›</a:t>
            </a:fld>
            <a:endParaRPr lang="en-GB"/>
          </a:p>
        </p:txBody>
      </p:sp>
    </p:spTree>
    <p:extLst>
      <p:ext uri="{BB962C8B-B14F-4D97-AF65-F5344CB8AC3E}">
        <p14:creationId xmlns:p14="http://schemas.microsoft.com/office/powerpoint/2010/main" val="50659863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8C832D-0FF8-C157-F84F-E98C761D6EB1}"/>
              </a:ext>
            </a:extLst>
          </p:cNvPr>
          <p:cNvSpPr>
            <a:spLocks noGrp="1"/>
          </p:cNvSpPr>
          <p:nvPr>
            <p:ph type="title"/>
          </p:nvPr>
        </p:nvSpPr>
        <p:spPr>
          <a:xfrm>
            <a:off x="1007746" y="548640"/>
            <a:ext cx="4718684" cy="1920240"/>
          </a:xfrm>
        </p:spPr>
        <p:txBody>
          <a:bodyPr anchor="b"/>
          <a:lstStyle>
            <a:lvl1pPr>
              <a:defRPr sz="384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F19C6FC9-5A6F-DC26-BD0C-95CC78CF7787}"/>
              </a:ext>
            </a:extLst>
          </p:cNvPr>
          <p:cNvSpPr>
            <a:spLocks noGrp="1"/>
          </p:cNvSpPr>
          <p:nvPr>
            <p:ph type="pic" idx="1"/>
          </p:nvPr>
        </p:nvSpPr>
        <p:spPr>
          <a:xfrm>
            <a:off x="6219826" y="1184911"/>
            <a:ext cx="7406640" cy="5848350"/>
          </a:xfrm>
        </p:spPr>
        <p:txBody>
          <a:bodyPr/>
          <a:lstStyle>
            <a:lvl1pPr marL="0" indent="0">
              <a:buNone/>
              <a:defRPr sz="3840"/>
            </a:lvl1pPr>
            <a:lvl2pPr marL="548640" indent="0">
              <a:buNone/>
              <a:defRPr sz="3360"/>
            </a:lvl2pPr>
            <a:lvl3pPr marL="1097280" indent="0">
              <a:buNone/>
              <a:defRPr sz="2880"/>
            </a:lvl3pPr>
            <a:lvl4pPr marL="1645920" indent="0">
              <a:buNone/>
              <a:defRPr sz="2400"/>
            </a:lvl4pPr>
            <a:lvl5pPr marL="2194560" indent="0">
              <a:buNone/>
              <a:defRPr sz="2400"/>
            </a:lvl5pPr>
            <a:lvl6pPr marL="2743200" indent="0">
              <a:buNone/>
              <a:defRPr sz="2400"/>
            </a:lvl6pPr>
            <a:lvl7pPr marL="3291840" indent="0">
              <a:buNone/>
              <a:defRPr sz="2400"/>
            </a:lvl7pPr>
            <a:lvl8pPr marL="3840480" indent="0">
              <a:buNone/>
              <a:defRPr sz="2400"/>
            </a:lvl8pPr>
            <a:lvl9pPr marL="4389120" indent="0">
              <a:buNone/>
              <a:defRPr sz="2400"/>
            </a:lvl9pPr>
          </a:lstStyle>
          <a:p>
            <a:endParaRPr lang="en-GB"/>
          </a:p>
        </p:txBody>
      </p:sp>
      <p:sp>
        <p:nvSpPr>
          <p:cNvPr id="4" name="Text Placeholder 3">
            <a:extLst>
              <a:ext uri="{FF2B5EF4-FFF2-40B4-BE49-F238E27FC236}">
                <a16:creationId xmlns:a16="http://schemas.microsoft.com/office/drawing/2014/main" id="{7F8AADD2-B71C-6B72-8CA1-ABE3E1D69F14}"/>
              </a:ext>
            </a:extLst>
          </p:cNvPr>
          <p:cNvSpPr>
            <a:spLocks noGrp="1"/>
          </p:cNvSpPr>
          <p:nvPr>
            <p:ph type="body" sz="half" idx="2"/>
          </p:nvPr>
        </p:nvSpPr>
        <p:spPr>
          <a:xfrm>
            <a:off x="1007746" y="2468880"/>
            <a:ext cx="4718684" cy="4573906"/>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a:extLst>
              <a:ext uri="{FF2B5EF4-FFF2-40B4-BE49-F238E27FC236}">
                <a16:creationId xmlns:a16="http://schemas.microsoft.com/office/drawing/2014/main" id="{A3374587-564C-CB11-59C7-42E75FA6718C}"/>
              </a:ext>
            </a:extLst>
          </p:cNvPr>
          <p:cNvSpPr>
            <a:spLocks noGrp="1"/>
          </p:cNvSpPr>
          <p:nvPr>
            <p:ph type="dt" sz="half" idx="10"/>
          </p:nvPr>
        </p:nvSpPr>
        <p:spPr/>
        <p:txBody>
          <a:bodyPr/>
          <a:lstStyle/>
          <a:p>
            <a:fld id="{4697D70C-24DE-BF42-8468-E16329B16766}" type="datetimeFigureOut">
              <a:rPr lang="en-GB" smtClean="0"/>
              <a:t>23/06/2025</a:t>
            </a:fld>
            <a:endParaRPr lang="en-GB"/>
          </a:p>
        </p:txBody>
      </p:sp>
      <p:sp>
        <p:nvSpPr>
          <p:cNvPr id="6" name="Footer Placeholder 5">
            <a:extLst>
              <a:ext uri="{FF2B5EF4-FFF2-40B4-BE49-F238E27FC236}">
                <a16:creationId xmlns:a16="http://schemas.microsoft.com/office/drawing/2014/main" id="{9C0BFD31-3335-C8C4-3456-C76F57E18329}"/>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59082EAE-68AA-C704-5FD5-99CEF05885D7}"/>
              </a:ext>
            </a:extLst>
          </p:cNvPr>
          <p:cNvSpPr>
            <a:spLocks noGrp="1"/>
          </p:cNvSpPr>
          <p:nvPr>
            <p:ph type="sldNum" sz="quarter" idx="12"/>
          </p:nvPr>
        </p:nvSpPr>
        <p:spPr/>
        <p:txBody>
          <a:bodyPr/>
          <a:lstStyle/>
          <a:p>
            <a:fld id="{2C2A2538-1378-704B-80A6-18DA55637AE1}" type="slidenum">
              <a:rPr lang="en-GB" smtClean="0"/>
              <a:t>‹#›</a:t>
            </a:fld>
            <a:endParaRPr lang="en-GB"/>
          </a:p>
        </p:txBody>
      </p:sp>
    </p:spTree>
    <p:extLst>
      <p:ext uri="{BB962C8B-B14F-4D97-AF65-F5344CB8AC3E}">
        <p14:creationId xmlns:p14="http://schemas.microsoft.com/office/powerpoint/2010/main" val="400103080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1B5BC6-1AA3-A782-2854-0C976744B910}"/>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3CCEBB4D-D0F0-C013-97CE-630E2F22EAA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788B0AD-7B59-BA6D-867F-9170F53193E1}"/>
              </a:ext>
            </a:extLst>
          </p:cNvPr>
          <p:cNvSpPr>
            <a:spLocks noGrp="1"/>
          </p:cNvSpPr>
          <p:nvPr>
            <p:ph type="dt" sz="half" idx="10"/>
          </p:nvPr>
        </p:nvSpPr>
        <p:spPr/>
        <p:txBody>
          <a:bodyPr/>
          <a:lstStyle/>
          <a:p>
            <a:fld id="{4697D70C-24DE-BF42-8468-E16329B16766}" type="datetimeFigureOut">
              <a:rPr lang="en-GB" smtClean="0"/>
              <a:t>23/06/2025</a:t>
            </a:fld>
            <a:endParaRPr lang="en-GB"/>
          </a:p>
        </p:txBody>
      </p:sp>
      <p:sp>
        <p:nvSpPr>
          <p:cNvPr id="5" name="Footer Placeholder 4">
            <a:extLst>
              <a:ext uri="{FF2B5EF4-FFF2-40B4-BE49-F238E27FC236}">
                <a16:creationId xmlns:a16="http://schemas.microsoft.com/office/drawing/2014/main" id="{6B656C79-066A-8D01-F2EB-49165B9EDD4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D0388BF-6F2E-5912-5BD3-9E622003DB21}"/>
              </a:ext>
            </a:extLst>
          </p:cNvPr>
          <p:cNvSpPr>
            <a:spLocks noGrp="1"/>
          </p:cNvSpPr>
          <p:nvPr>
            <p:ph type="sldNum" sz="quarter" idx="12"/>
          </p:nvPr>
        </p:nvSpPr>
        <p:spPr/>
        <p:txBody>
          <a:bodyPr/>
          <a:lstStyle/>
          <a:p>
            <a:fld id="{2C2A2538-1378-704B-80A6-18DA55637AE1}" type="slidenum">
              <a:rPr lang="en-GB" smtClean="0"/>
              <a:t>‹#›</a:t>
            </a:fld>
            <a:endParaRPr lang="en-GB"/>
          </a:p>
        </p:txBody>
      </p:sp>
    </p:spTree>
    <p:extLst>
      <p:ext uri="{BB962C8B-B14F-4D97-AF65-F5344CB8AC3E}">
        <p14:creationId xmlns:p14="http://schemas.microsoft.com/office/powerpoint/2010/main" val="148840245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8E87558-03C7-2969-13AD-B6000D644B0D}"/>
              </a:ext>
            </a:extLst>
          </p:cNvPr>
          <p:cNvSpPr>
            <a:spLocks noGrp="1"/>
          </p:cNvSpPr>
          <p:nvPr>
            <p:ph type="title" orient="vert"/>
          </p:nvPr>
        </p:nvSpPr>
        <p:spPr>
          <a:xfrm>
            <a:off x="10469880" y="438150"/>
            <a:ext cx="3154680" cy="6974206"/>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B1C55440-C333-D470-67AF-8B980DCC6A31}"/>
              </a:ext>
            </a:extLst>
          </p:cNvPr>
          <p:cNvSpPr>
            <a:spLocks noGrp="1"/>
          </p:cNvSpPr>
          <p:nvPr>
            <p:ph type="body" orient="vert" idx="1"/>
          </p:nvPr>
        </p:nvSpPr>
        <p:spPr>
          <a:xfrm>
            <a:off x="1005840" y="438150"/>
            <a:ext cx="9281160" cy="697420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CB4B97F0-783C-03C1-C203-A2D6B9AFE76E}"/>
              </a:ext>
            </a:extLst>
          </p:cNvPr>
          <p:cNvSpPr>
            <a:spLocks noGrp="1"/>
          </p:cNvSpPr>
          <p:nvPr>
            <p:ph type="dt" sz="half" idx="10"/>
          </p:nvPr>
        </p:nvSpPr>
        <p:spPr/>
        <p:txBody>
          <a:bodyPr/>
          <a:lstStyle/>
          <a:p>
            <a:fld id="{4697D70C-24DE-BF42-8468-E16329B16766}" type="datetimeFigureOut">
              <a:rPr lang="en-GB" smtClean="0"/>
              <a:t>23/06/2025</a:t>
            </a:fld>
            <a:endParaRPr lang="en-GB"/>
          </a:p>
        </p:txBody>
      </p:sp>
      <p:sp>
        <p:nvSpPr>
          <p:cNvPr id="5" name="Footer Placeholder 4">
            <a:extLst>
              <a:ext uri="{FF2B5EF4-FFF2-40B4-BE49-F238E27FC236}">
                <a16:creationId xmlns:a16="http://schemas.microsoft.com/office/drawing/2014/main" id="{5C85B00E-A1B5-234A-97B9-047FE3D9EE7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9A2E792-08EC-3AE7-1122-5215877D600D}"/>
              </a:ext>
            </a:extLst>
          </p:cNvPr>
          <p:cNvSpPr>
            <a:spLocks noGrp="1"/>
          </p:cNvSpPr>
          <p:nvPr>
            <p:ph type="sldNum" sz="quarter" idx="12"/>
          </p:nvPr>
        </p:nvSpPr>
        <p:spPr/>
        <p:txBody>
          <a:bodyPr/>
          <a:lstStyle/>
          <a:p>
            <a:fld id="{2C2A2538-1378-704B-80A6-18DA55637AE1}" type="slidenum">
              <a:rPr lang="en-GB" smtClean="0"/>
              <a:t>‹#›</a:t>
            </a:fld>
            <a:endParaRPr lang="en-GB"/>
          </a:p>
        </p:txBody>
      </p:sp>
    </p:spTree>
    <p:extLst>
      <p:ext uri="{BB962C8B-B14F-4D97-AF65-F5344CB8AC3E}">
        <p14:creationId xmlns:p14="http://schemas.microsoft.com/office/powerpoint/2010/main" val="40894390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Slide 1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0684917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98220" y="2051686"/>
            <a:ext cx="12618720" cy="3423284"/>
          </a:xfrm>
        </p:spPr>
        <p:txBody>
          <a:bodyPr anchor="b"/>
          <a:lstStyle>
            <a:lvl1pPr>
              <a:defRPr sz="7200"/>
            </a:lvl1pPr>
          </a:lstStyle>
          <a:p>
            <a:r>
              <a:rPr lang="en-US"/>
              <a:t>Click to edit Master title style</a:t>
            </a:r>
          </a:p>
        </p:txBody>
      </p:sp>
      <p:sp>
        <p:nvSpPr>
          <p:cNvPr id="3" name="Text Placeholder 2"/>
          <p:cNvSpPr>
            <a:spLocks noGrp="1"/>
          </p:cNvSpPr>
          <p:nvPr>
            <p:ph type="body" idx="1"/>
          </p:nvPr>
        </p:nvSpPr>
        <p:spPr>
          <a:xfrm>
            <a:off x="998220" y="5507356"/>
            <a:ext cx="12618720" cy="1800224"/>
          </a:xfrm>
        </p:spPr>
        <p:txBody>
          <a:bodyPr/>
          <a:lstStyle>
            <a:lvl1pPr marL="0" indent="0">
              <a:buNone/>
              <a:defRPr sz="2880">
                <a:solidFill>
                  <a:schemeClr val="tx1">
                    <a:tint val="75000"/>
                  </a:schemeClr>
                </a:solidFill>
              </a:defRPr>
            </a:lvl1pPr>
            <a:lvl2pPr marL="548640" indent="0">
              <a:buNone/>
              <a:defRPr sz="2400">
                <a:solidFill>
                  <a:schemeClr val="tx1">
                    <a:tint val="75000"/>
                  </a:schemeClr>
                </a:solidFill>
              </a:defRPr>
            </a:lvl2pPr>
            <a:lvl3pPr marL="1097280" indent="0">
              <a:buNone/>
              <a:defRPr sz="2160">
                <a:solidFill>
                  <a:schemeClr val="tx1">
                    <a:tint val="75000"/>
                  </a:schemeClr>
                </a:solidFill>
              </a:defRPr>
            </a:lvl3pPr>
            <a:lvl4pPr marL="1645920" indent="0">
              <a:buNone/>
              <a:defRPr sz="1920">
                <a:solidFill>
                  <a:schemeClr val="tx1">
                    <a:tint val="75000"/>
                  </a:schemeClr>
                </a:solidFill>
              </a:defRPr>
            </a:lvl4pPr>
            <a:lvl5pPr marL="2194560" indent="0">
              <a:buNone/>
              <a:defRPr sz="1920">
                <a:solidFill>
                  <a:schemeClr val="tx1">
                    <a:tint val="75000"/>
                  </a:schemeClr>
                </a:solidFill>
              </a:defRPr>
            </a:lvl5pPr>
            <a:lvl6pPr marL="2743200" indent="0">
              <a:buNone/>
              <a:defRPr sz="1920">
                <a:solidFill>
                  <a:schemeClr val="tx1">
                    <a:tint val="75000"/>
                  </a:schemeClr>
                </a:solidFill>
              </a:defRPr>
            </a:lvl6pPr>
            <a:lvl7pPr marL="3291840" indent="0">
              <a:buNone/>
              <a:defRPr sz="1920">
                <a:solidFill>
                  <a:schemeClr val="tx1">
                    <a:tint val="75000"/>
                  </a:schemeClr>
                </a:solidFill>
              </a:defRPr>
            </a:lvl7pPr>
            <a:lvl8pPr marL="3840480" indent="0">
              <a:buNone/>
              <a:defRPr sz="1920">
                <a:solidFill>
                  <a:schemeClr val="tx1">
                    <a:tint val="75000"/>
                  </a:schemeClr>
                </a:solidFill>
              </a:defRPr>
            </a:lvl8pPr>
            <a:lvl9pPr marL="4389120" indent="0">
              <a:buNone/>
              <a:defRPr sz="192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smtClean="0"/>
              <a:t>23/6/2025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2157459118"/>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005840" y="2190750"/>
            <a:ext cx="6217920" cy="52216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7406640" y="2190750"/>
            <a:ext cx="6217920" cy="52216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764DE79-268F-4C1A-8933-263129D2AF90}" type="datetimeFigureOut">
              <a:rPr lang="en-US" smtClean="0"/>
              <a:t>23/6/2025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1115636425"/>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007746" y="438150"/>
            <a:ext cx="12618720" cy="1590676"/>
          </a:xfrm>
        </p:spPr>
        <p:txBody>
          <a:bodyPr/>
          <a:lstStyle/>
          <a:p>
            <a:r>
              <a:rPr lang="en-US"/>
              <a:t>Click to edit Master title style</a:t>
            </a:r>
          </a:p>
        </p:txBody>
      </p:sp>
      <p:sp>
        <p:nvSpPr>
          <p:cNvPr id="3" name="Text Placeholder 2"/>
          <p:cNvSpPr>
            <a:spLocks noGrp="1"/>
          </p:cNvSpPr>
          <p:nvPr>
            <p:ph type="body" idx="1"/>
          </p:nvPr>
        </p:nvSpPr>
        <p:spPr>
          <a:xfrm>
            <a:off x="1007746" y="2017396"/>
            <a:ext cx="6189344" cy="98869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4" name="Content Placeholder 3"/>
          <p:cNvSpPr>
            <a:spLocks noGrp="1"/>
          </p:cNvSpPr>
          <p:nvPr>
            <p:ph sz="half" idx="2"/>
          </p:nvPr>
        </p:nvSpPr>
        <p:spPr>
          <a:xfrm>
            <a:off x="1007746" y="3006090"/>
            <a:ext cx="6189344" cy="44215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7406640" y="2017396"/>
            <a:ext cx="6219826" cy="98869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6" name="Content Placeholder 5"/>
          <p:cNvSpPr>
            <a:spLocks noGrp="1"/>
          </p:cNvSpPr>
          <p:nvPr>
            <p:ph sz="quarter" idx="4"/>
          </p:nvPr>
        </p:nvSpPr>
        <p:spPr>
          <a:xfrm>
            <a:off x="7406640" y="3006090"/>
            <a:ext cx="6219826" cy="44215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764DE79-268F-4C1A-8933-263129D2AF90}" type="datetimeFigureOut">
              <a:rPr lang="en-US" smtClean="0"/>
              <a:t>23/6/2025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29519097"/>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764DE79-268F-4C1A-8933-263129D2AF90}" type="datetimeFigureOut">
              <a:rPr lang="en-US" smtClean="0"/>
              <a:t>23/6/2025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1906294802"/>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69A7FA-91F9-5E45-9E9C-9F46AD4E4DA0}" type="datetimeFigureOut">
              <a:rPr lang="en-GB" smtClean="0"/>
              <a:t>23/06/2025</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40CCCDC8-8836-0049-93FB-6F2FF6E572A8}" type="slidenum">
              <a:rPr lang="en-GB" smtClean="0"/>
              <a:t>‹#›</a:t>
            </a:fld>
            <a:endParaRPr lang="en-GB"/>
          </a:p>
        </p:txBody>
      </p:sp>
    </p:spTree>
    <p:extLst>
      <p:ext uri="{BB962C8B-B14F-4D97-AF65-F5344CB8AC3E}">
        <p14:creationId xmlns:p14="http://schemas.microsoft.com/office/powerpoint/2010/main" val="33495911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07746" y="548640"/>
            <a:ext cx="4718684" cy="1920240"/>
          </a:xfrm>
        </p:spPr>
        <p:txBody>
          <a:bodyPr anchor="b"/>
          <a:lstStyle>
            <a:lvl1pPr>
              <a:defRPr sz="3840"/>
            </a:lvl1pPr>
          </a:lstStyle>
          <a:p>
            <a:r>
              <a:rPr lang="en-US"/>
              <a:t>Click to edit Master title style</a:t>
            </a:r>
          </a:p>
        </p:txBody>
      </p:sp>
      <p:sp>
        <p:nvSpPr>
          <p:cNvPr id="3" name="Content Placeholder 2"/>
          <p:cNvSpPr>
            <a:spLocks noGrp="1"/>
          </p:cNvSpPr>
          <p:nvPr>
            <p:ph idx="1"/>
          </p:nvPr>
        </p:nvSpPr>
        <p:spPr>
          <a:xfrm>
            <a:off x="6219826" y="1184911"/>
            <a:ext cx="7406640" cy="5848350"/>
          </a:xfrm>
        </p:spPr>
        <p:txBody>
          <a:bodyPr/>
          <a:lstStyle>
            <a:lvl1pPr>
              <a:defRPr sz="3840"/>
            </a:lvl1pPr>
            <a:lvl2pPr>
              <a:defRPr sz="3360"/>
            </a:lvl2pPr>
            <a:lvl3pPr>
              <a:defRPr sz="288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007746" y="2468880"/>
            <a:ext cx="4718684" cy="4573906"/>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23/6/2025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3181315443"/>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07746" y="548640"/>
            <a:ext cx="4718684" cy="1920240"/>
          </a:xfrm>
        </p:spPr>
        <p:txBody>
          <a:bodyPr anchor="b"/>
          <a:lstStyle>
            <a:lvl1pPr>
              <a:defRPr sz="3840"/>
            </a:lvl1pPr>
          </a:lstStyle>
          <a:p>
            <a:r>
              <a:rPr lang="en-US"/>
              <a:t>Click to edit Master title style</a:t>
            </a:r>
          </a:p>
        </p:txBody>
      </p:sp>
      <p:sp>
        <p:nvSpPr>
          <p:cNvPr id="3" name="Picture Placeholder 2"/>
          <p:cNvSpPr>
            <a:spLocks noGrp="1" noChangeAspect="1"/>
          </p:cNvSpPr>
          <p:nvPr>
            <p:ph type="pic" idx="1"/>
          </p:nvPr>
        </p:nvSpPr>
        <p:spPr>
          <a:xfrm>
            <a:off x="6219826" y="1184911"/>
            <a:ext cx="7406640" cy="5848350"/>
          </a:xfrm>
        </p:spPr>
        <p:txBody>
          <a:bodyPr anchor="t"/>
          <a:lstStyle>
            <a:lvl1pPr marL="0" indent="0">
              <a:buNone/>
              <a:defRPr sz="3840"/>
            </a:lvl1pPr>
            <a:lvl2pPr marL="548640" indent="0">
              <a:buNone/>
              <a:defRPr sz="3360"/>
            </a:lvl2pPr>
            <a:lvl3pPr marL="1097280" indent="0">
              <a:buNone/>
              <a:defRPr sz="2880"/>
            </a:lvl3pPr>
            <a:lvl4pPr marL="1645920" indent="0">
              <a:buNone/>
              <a:defRPr sz="2400"/>
            </a:lvl4pPr>
            <a:lvl5pPr marL="2194560" indent="0">
              <a:buNone/>
              <a:defRPr sz="2400"/>
            </a:lvl5pPr>
            <a:lvl6pPr marL="2743200" indent="0">
              <a:buNone/>
              <a:defRPr sz="2400"/>
            </a:lvl6pPr>
            <a:lvl7pPr marL="3291840" indent="0">
              <a:buNone/>
              <a:defRPr sz="2400"/>
            </a:lvl7pPr>
            <a:lvl8pPr marL="3840480" indent="0">
              <a:buNone/>
              <a:defRPr sz="2400"/>
            </a:lvl8pPr>
            <a:lvl9pPr marL="4389120" indent="0">
              <a:buNone/>
              <a:defRPr sz="2400"/>
            </a:lvl9pPr>
          </a:lstStyle>
          <a:p>
            <a:r>
              <a:rPr lang="en-US"/>
              <a:t>Click icon to add picture</a:t>
            </a:r>
          </a:p>
        </p:txBody>
      </p:sp>
      <p:sp>
        <p:nvSpPr>
          <p:cNvPr id="4" name="Text Placeholder 3"/>
          <p:cNvSpPr>
            <a:spLocks noGrp="1"/>
          </p:cNvSpPr>
          <p:nvPr>
            <p:ph type="body" sz="half" idx="2"/>
          </p:nvPr>
        </p:nvSpPr>
        <p:spPr>
          <a:xfrm>
            <a:off x="1007746" y="2468880"/>
            <a:ext cx="4718684" cy="4573906"/>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23/6/2025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2384992620"/>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theme" Target="../theme/theme2.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05840" y="438150"/>
            <a:ext cx="12618720" cy="1590676"/>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1005840" y="2190750"/>
            <a:ext cx="12618720" cy="522160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1005840" y="7627621"/>
            <a:ext cx="3291840" cy="438150"/>
          </a:xfrm>
          <a:prstGeom prst="rect">
            <a:avLst/>
          </a:prstGeom>
        </p:spPr>
        <p:txBody>
          <a:bodyPr vert="horz" lIns="91440" tIns="45720" rIns="91440" bIns="45720" rtlCol="0" anchor="ctr"/>
          <a:lstStyle>
            <a:lvl1pPr algn="l">
              <a:defRPr sz="1440">
                <a:solidFill>
                  <a:schemeClr val="tx1">
                    <a:tint val="75000"/>
                  </a:schemeClr>
                </a:solidFill>
              </a:defRPr>
            </a:lvl1pPr>
          </a:lstStyle>
          <a:p>
            <a:fld id="{C764DE79-268F-4C1A-8933-263129D2AF90}" type="datetimeFigureOut">
              <a:rPr lang="en-US" smtClean="0"/>
              <a:t>23/6/2025</a:t>
            </a:fld>
            <a:endParaRPr lang="en-US"/>
          </a:p>
        </p:txBody>
      </p:sp>
      <p:sp>
        <p:nvSpPr>
          <p:cNvPr id="5" name="Footer Placeholder 4"/>
          <p:cNvSpPr>
            <a:spLocks noGrp="1"/>
          </p:cNvSpPr>
          <p:nvPr>
            <p:ph type="ftr" sz="quarter" idx="3"/>
          </p:nvPr>
        </p:nvSpPr>
        <p:spPr>
          <a:xfrm>
            <a:off x="4846320" y="7627621"/>
            <a:ext cx="4937760" cy="438150"/>
          </a:xfrm>
          <a:prstGeom prst="rect">
            <a:avLst/>
          </a:prstGeom>
        </p:spPr>
        <p:txBody>
          <a:bodyPr vert="horz" lIns="91440" tIns="45720" rIns="91440" bIns="45720" rtlCol="0" anchor="ctr"/>
          <a:lstStyle>
            <a:lvl1pPr algn="ctr">
              <a:defRPr sz="144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332720" y="7627621"/>
            <a:ext cx="3291840" cy="438150"/>
          </a:xfrm>
          <a:prstGeom prst="rect">
            <a:avLst/>
          </a:prstGeom>
        </p:spPr>
        <p:txBody>
          <a:bodyPr vert="horz" lIns="91440" tIns="45720" rIns="91440" bIns="45720" rtlCol="0" anchor="ctr"/>
          <a:lstStyle>
            <a:lvl1pPr algn="r">
              <a:defRPr sz="1440">
                <a:solidFill>
                  <a:schemeClr val="tx1">
                    <a:tint val="75000"/>
                  </a:schemeClr>
                </a:solidFill>
              </a:defRPr>
            </a:lvl1pPr>
          </a:lstStyle>
          <a:p>
            <a:fld id="{48F63A3B-78C7-47BE-AE5E-E10140E04643}" type="slidenum">
              <a:rPr lang="en-US" smtClean="0"/>
              <a:t>‹#›</a:t>
            </a:fld>
            <a:endParaRPr lang="en-US"/>
          </a:p>
        </p:txBody>
      </p:sp>
    </p:spTree>
    <p:extLst>
      <p:ext uri="{BB962C8B-B14F-4D97-AF65-F5344CB8AC3E}">
        <p14:creationId xmlns:p14="http://schemas.microsoft.com/office/powerpoint/2010/main" val="3781692899"/>
      </p:ext>
    </p:extLst>
  </p:cSld>
  <p:clrMap bg1="lt1" tx1="dk1" bg2="lt2" tx2="dk2" accent1="accent1" accent2="accent2" accent3="accent3" accent4="accent4" accent5="accent5" accent6="accent6" hlink="hlink" folHlink="folHlink"/>
  <p:sldLayoutIdLst>
    <p:sldLayoutId id="2147483775" r:id="rId1"/>
    <p:sldLayoutId id="2147483776" r:id="rId2"/>
    <p:sldLayoutId id="2147483777" r:id="rId3"/>
    <p:sldLayoutId id="2147483778" r:id="rId4"/>
    <p:sldLayoutId id="2147483779" r:id="rId5"/>
    <p:sldLayoutId id="2147483780" r:id="rId6"/>
    <p:sldLayoutId id="2147483781" r:id="rId7"/>
    <p:sldLayoutId id="2147483782" r:id="rId8"/>
    <p:sldLayoutId id="2147483783" r:id="rId9"/>
    <p:sldLayoutId id="2147483784" r:id="rId10"/>
    <p:sldLayoutId id="2147483785" r:id="rId11"/>
    <p:sldLayoutId id="2147483786" r:id="rId12"/>
    <p:sldLayoutId id="2147483787" r:id="rId13"/>
    <p:sldLayoutId id="2147483788" r:id="rId14"/>
    <p:sldLayoutId id="2147483789" r:id="rId15"/>
    <p:sldLayoutId id="2147483792" r:id="rId16"/>
  </p:sldLayoutIdLst>
  <p:hf sldNum="0" hdr="0" ftr="0" dt="0"/>
  <p:txStyles>
    <p:titleStyle>
      <a:lvl1pPr algn="l" defTabSz="1097280" rtl="1" eaLnBrk="1" latinLnBrk="0" hangingPunct="1">
        <a:lnSpc>
          <a:spcPct val="90000"/>
        </a:lnSpc>
        <a:spcBef>
          <a:spcPct val="0"/>
        </a:spcBef>
        <a:buNone/>
        <a:defRPr sz="5280" kern="1200">
          <a:solidFill>
            <a:schemeClr val="tx1"/>
          </a:solidFill>
          <a:latin typeface="+mj-lt"/>
          <a:ea typeface="+mj-ea"/>
          <a:cs typeface="+mj-cs"/>
        </a:defRPr>
      </a:lvl1pPr>
    </p:titleStyle>
    <p:bodyStyle>
      <a:lvl1pPr marL="274320" indent="-274320" algn="r" defTabSz="1097280" rtl="1" eaLnBrk="1" latinLnBrk="0" hangingPunct="1">
        <a:lnSpc>
          <a:spcPct val="90000"/>
        </a:lnSpc>
        <a:spcBef>
          <a:spcPts val="1200"/>
        </a:spcBef>
        <a:buFont typeface="Arial" panose="020B0604020202020204" pitchFamily="34" charset="0"/>
        <a:buChar char="•"/>
        <a:defRPr sz="3360" kern="1200">
          <a:solidFill>
            <a:schemeClr val="tx1"/>
          </a:solidFill>
          <a:latin typeface="+mn-lt"/>
          <a:ea typeface="+mn-ea"/>
          <a:cs typeface="+mn-cs"/>
        </a:defRPr>
      </a:lvl1pPr>
      <a:lvl2pPr marL="822960" indent="-274320" algn="r" defTabSz="1097280" rtl="1" eaLnBrk="1" latinLnBrk="0" hangingPunct="1">
        <a:lnSpc>
          <a:spcPct val="90000"/>
        </a:lnSpc>
        <a:spcBef>
          <a:spcPts val="600"/>
        </a:spcBef>
        <a:buFont typeface="Arial" panose="020B0604020202020204" pitchFamily="34" charset="0"/>
        <a:buChar char="•"/>
        <a:defRPr sz="2880" kern="1200">
          <a:solidFill>
            <a:schemeClr val="tx1"/>
          </a:solidFill>
          <a:latin typeface="+mn-lt"/>
          <a:ea typeface="+mn-ea"/>
          <a:cs typeface="+mn-cs"/>
        </a:defRPr>
      </a:lvl2pPr>
      <a:lvl3pPr marL="1371600" indent="-274320" algn="r" defTabSz="1097280" rtl="1"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r" defTabSz="1097280" rtl="1"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4pPr>
      <a:lvl5pPr marL="2468880" indent="-274320" algn="r" defTabSz="1097280" rtl="1"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5pPr>
      <a:lvl6pPr marL="3017520" indent="-274320" algn="r" defTabSz="1097280" rtl="1"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r" defTabSz="1097280" rtl="1"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r" defTabSz="1097280" rtl="1"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r" defTabSz="1097280" rtl="1"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en-US"/>
      </a:defPPr>
      <a:lvl1pPr marL="0" algn="r" defTabSz="1097280" rtl="1" eaLnBrk="1" latinLnBrk="0" hangingPunct="1">
        <a:defRPr sz="2160" kern="1200">
          <a:solidFill>
            <a:schemeClr val="tx1"/>
          </a:solidFill>
          <a:latin typeface="+mn-lt"/>
          <a:ea typeface="+mn-ea"/>
          <a:cs typeface="+mn-cs"/>
        </a:defRPr>
      </a:lvl1pPr>
      <a:lvl2pPr marL="548640" algn="r" defTabSz="1097280" rtl="1" eaLnBrk="1" latinLnBrk="0" hangingPunct="1">
        <a:defRPr sz="2160" kern="1200">
          <a:solidFill>
            <a:schemeClr val="tx1"/>
          </a:solidFill>
          <a:latin typeface="+mn-lt"/>
          <a:ea typeface="+mn-ea"/>
          <a:cs typeface="+mn-cs"/>
        </a:defRPr>
      </a:lvl2pPr>
      <a:lvl3pPr marL="1097280" algn="r" defTabSz="1097280" rtl="1" eaLnBrk="1" latinLnBrk="0" hangingPunct="1">
        <a:defRPr sz="2160" kern="1200">
          <a:solidFill>
            <a:schemeClr val="tx1"/>
          </a:solidFill>
          <a:latin typeface="+mn-lt"/>
          <a:ea typeface="+mn-ea"/>
          <a:cs typeface="+mn-cs"/>
        </a:defRPr>
      </a:lvl3pPr>
      <a:lvl4pPr marL="1645920" algn="r" defTabSz="1097280" rtl="1" eaLnBrk="1" latinLnBrk="0" hangingPunct="1">
        <a:defRPr sz="2160" kern="1200">
          <a:solidFill>
            <a:schemeClr val="tx1"/>
          </a:solidFill>
          <a:latin typeface="+mn-lt"/>
          <a:ea typeface="+mn-ea"/>
          <a:cs typeface="+mn-cs"/>
        </a:defRPr>
      </a:lvl4pPr>
      <a:lvl5pPr marL="2194560" algn="r" defTabSz="1097280" rtl="1" eaLnBrk="1" latinLnBrk="0" hangingPunct="1">
        <a:defRPr sz="2160" kern="1200">
          <a:solidFill>
            <a:schemeClr val="tx1"/>
          </a:solidFill>
          <a:latin typeface="+mn-lt"/>
          <a:ea typeface="+mn-ea"/>
          <a:cs typeface="+mn-cs"/>
        </a:defRPr>
      </a:lvl5pPr>
      <a:lvl6pPr marL="2743200" algn="r" defTabSz="1097280" rtl="1" eaLnBrk="1" latinLnBrk="0" hangingPunct="1">
        <a:defRPr sz="2160" kern="1200">
          <a:solidFill>
            <a:schemeClr val="tx1"/>
          </a:solidFill>
          <a:latin typeface="+mn-lt"/>
          <a:ea typeface="+mn-ea"/>
          <a:cs typeface="+mn-cs"/>
        </a:defRPr>
      </a:lvl6pPr>
      <a:lvl7pPr marL="3291840" algn="r" defTabSz="1097280" rtl="1" eaLnBrk="1" latinLnBrk="0" hangingPunct="1">
        <a:defRPr sz="2160" kern="1200">
          <a:solidFill>
            <a:schemeClr val="tx1"/>
          </a:solidFill>
          <a:latin typeface="+mn-lt"/>
          <a:ea typeface="+mn-ea"/>
          <a:cs typeface="+mn-cs"/>
        </a:defRPr>
      </a:lvl7pPr>
      <a:lvl8pPr marL="3840480" algn="r" defTabSz="1097280" rtl="1" eaLnBrk="1" latinLnBrk="0" hangingPunct="1">
        <a:defRPr sz="2160" kern="1200">
          <a:solidFill>
            <a:schemeClr val="tx1"/>
          </a:solidFill>
          <a:latin typeface="+mn-lt"/>
          <a:ea typeface="+mn-ea"/>
          <a:cs typeface="+mn-cs"/>
        </a:defRPr>
      </a:lvl8pPr>
      <a:lvl9pPr marL="4389120" algn="r" defTabSz="1097280" rtl="1" eaLnBrk="1" latinLnBrk="0" hangingPunct="1">
        <a:defRPr sz="216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E73B304-7CCE-E4BE-9F7A-F6C9B2AA8E25}"/>
              </a:ext>
            </a:extLst>
          </p:cNvPr>
          <p:cNvSpPr>
            <a:spLocks noGrp="1"/>
          </p:cNvSpPr>
          <p:nvPr>
            <p:ph type="title"/>
          </p:nvPr>
        </p:nvSpPr>
        <p:spPr>
          <a:xfrm>
            <a:off x="1005840" y="438150"/>
            <a:ext cx="12618720" cy="1590676"/>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2BE5E3AD-5528-A3D6-8D7F-13B4C6FD8E43}"/>
              </a:ext>
            </a:extLst>
          </p:cNvPr>
          <p:cNvSpPr>
            <a:spLocks noGrp="1"/>
          </p:cNvSpPr>
          <p:nvPr>
            <p:ph type="body" idx="1"/>
          </p:nvPr>
        </p:nvSpPr>
        <p:spPr>
          <a:xfrm>
            <a:off x="1005840" y="2190750"/>
            <a:ext cx="12618720" cy="522160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E997B97-4A3A-EE19-1367-12FB3F568FD7}"/>
              </a:ext>
            </a:extLst>
          </p:cNvPr>
          <p:cNvSpPr>
            <a:spLocks noGrp="1"/>
          </p:cNvSpPr>
          <p:nvPr>
            <p:ph type="dt" sz="half" idx="2"/>
          </p:nvPr>
        </p:nvSpPr>
        <p:spPr>
          <a:xfrm>
            <a:off x="1005840" y="7627621"/>
            <a:ext cx="3291840" cy="438150"/>
          </a:xfrm>
          <a:prstGeom prst="rect">
            <a:avLst/>
          </a:prstGeom>
        </p:spPr>
        <p:txBody>
          <a:bodyPr vert="horz" lIns="91440" tIns="45720" rIns="91440" bIns="45720" rtlCol="0" anchor="ctr"/>
          <a:lstStyle>
            <a:lvl1pPr algn="l">
              <a:defRPr sz="1440">
                <a:solidFill>
                  <a:schemeClr val="tx1">
                    <a:tint val="82000"/>
                  </a:schemeClr>
                </a:solidFill>
              </a:defRPr>
            </a:lvl1pPr>
          </a:lstStyle>
          <a:p>
            <a:fld id="{4697D70C-24DE-BF42-8468-E16329B16766}" type="datetimeFigureOut">
              <a:rPr lang="en-GB" smtClean="0"/>
              <a:t>23/06/2025</a:t>
            </a:fld>
            <a:endParaRPr lang="en-GB"/>
          </a:p>
        </p:txBody>
      </p:sp>
      <p:sp>
        <p:nvSpPr>
          <p:cNvPr id="5" name="Footer Placeholder 4">
            <a:extLst>
              <a:ext uri="{FF2B5EF4-FFF2-40B4-BE49-F238E27FC236}">
                <a16:creationId xmlns:a16="http://schemas.microsoft.com/office/drawing/2014/main" id="{98850A45-543C-41EA-14FC-7D30CB9F0A82}"/>
              </a:ext>
            </a:extLst>
          </p:cNvPr>
          <p:cNvSpPr>
            <a:spLocks noGrp="1"/>
          </p:cNvSpPr>
          <p:nvPr>
            <p:ph type="ftr" sz="quarter" idx="3"/>
          </p:nvPr>
        </p:nvSpPr>
        <p:spPr>
          <a:xfrm>
            <a:off x="4846320" y="7627621"/>
            <a:ext cx="4937760" cy="438150"/>
          </a:xfrm>
          <a:prstGeom prst="rect">
            <a:avLst/>
          </a:prstGeom>
        </p:spPr>
        <p:txBody>
          <a:bodyPr vert="horz" lIns="91440" tIns="45720" rIns="91440" bIns="45720" rtlCol="0" anchor="ctr"/>
          <a:lstStyle>
            <a:lvl1pPr algn="ctr">
              <a:defRPr sz="1440">
                <a:solidFill>
                  <a:schemeClr val="tx1">
                    <a:tint val="82000"/>
                  </a:schemeClr>
                </a:solidFill>
              </a:defRPr>
            </a:lvl1pPr>
          </a:lstStyle>
          <a:p>
            <a:endParaRPr lang="en-GB"/>
          </a:p>
        </p:txBody>
      </p:sp>
      <p:sp>
        <p:nvSpPr>
          <p:cNvPr id="6" name="Slide Number Placeholder 5">
            <a:extLst>
              <a:ext uri="{FF2B5EF4-FFF2-40B4-BE49-F238E27FC236}">
                <a16:creationId xmlns:a16="http://schemas.microsoft.com/office/drawing/2014/main" id="{0EA95C75-BC90-9D34-F538-12E77A39D3DB}"/>
              </a:ext>
            </a:extLst>
          </p:cNvPr>
          <p:cNvSpPr>
            <a:spLocks noGrp="1"/>
          </p:cNvSpPr>
          <p:nvPr>
            <p:ph type="sldNum" sz="quarter" idx="4"/>
          </p:nvPr>
        </p:nvSpPr>
        <p:spPr>
          <a:xfrm>
            <a:off x="10332720" y="7627621"/>
            <a:ext cx="3291840" cy="438150"/>
          </a:xfrm>
          <a:prstGeom prst="rect">
            <a:avLst/>
          </a:prstGeom>
        </p:spPr>
        <p:txBody>
          <a:bodyPr vert="horz" lIns="91440" tIns="45720" rIns="91440" bIns="45720" rtlCol="0" anchor="ctr"/>
          <a:lstStyle>
            <a:lvl1pPr algn="r">
              <a:defRPr sz="1440">
                <a:solidFill>
                  <a:schemeClr val="tx1">
                    <a:tint val="82000"/>
                  </a:schemeClr>
                </a:solidFill>
              </a:defRPr>
            </a:lvl1pPr>
          </a:lstStyle>
          <a:p>
            <a:fld id="{2C2A2538-1378-704B-80A6-18DA55637AE1}" type="slidenum">
              <a:rPr lang="en-GB" smtClean="0"/>
              <a:t>‹#›</a:t>
            </a:fld>
            <a:endParaRPr lang="en-GB"/>
          </a:p>
        </p:txBody>
      </p:sp>
    </p:spTree>
    <p:extLst>
      <p:ext uri="{BB962C8B-B14F-4D97-AF65-F5344CB8AC3E}">
        <p14:creationId xmlns:p14="http://schemas.microsoft.com/office/powerpoint/2010/main" val="1707979032"/>
      </p:ext>
    </p:extLst>
  </p:cSld>
  <p:clrMap bg1="lt1" tx1="dk1" bg2="lt2" tx2="dk2" accent1="accent1" accent2="accent2" accent3="accent3" accent4="accent4" accent5="accent5" accent6="accent6" hlink="hlink" folHlink="folHlink"/>
  <p:sldLayoutIdLst>
    <p:sldLayoutId id="2147483794" r:id="rId1"/>
    <p:sldLayoutId id="2147483795" r:id="rId2"/>
    <p:sldLayoutId id="2147483796" r:id="rId3"/>
    <p:sldLayoutId id="2147483797" r:id="rId4"/>
    <p:sldLayoutId id="2147483798" r:id="rId5"/>
    <p:sldLayoutId id="2147483799" r:id="rId6"/>
    <p:sldLayoutId id="2147483800" r:id="rId7"/>
    <p:sldLayoutId id="2147483801" r:id="rId8"/>
    <p:sldLayoutId id="2147483802" r:id="rId9"/>
    <p:sldLayoutId id="2147483803" r:id="rId10"/>
    <p:sldLayoutId id="2147483804" r:id="rId11"/>
    <p:sldLayoutId id="2147483805" r:id="rId12"/>
  </p:sldLayoutIdLst>
  <p:txStyles>
    <p:titleStyle>
      <a:lvl1pPr algn="l" defTabSz="1097280" rtl="0" eaLnBrk="1" latinLnBrk="0" hangingPunct="1">
        <a:lnSpc>
          <a:spcPct val="90000"/>
        </a:lnSpc>
        <a:spcBef>
          <a:spcPct val="0"/>
        </a:spcBef>
        <a:buNone/>
        <a:defRPr sz="5280" kern="1200">
          <a:solidFill>
            <a:schemeClr val="tx1"/>
          </a:solidFill>
          <a:latin typeface="+mj-lt"/>
          <a:ea typeface="+mj-ea"/>
          <a:cs typeface="+mj-cs"/>
        </a:defRPr>
      </a:lvl1pPr>
    </p:titleStyle>
    <p:bodyStyle>
      <a:lvl1pPr marL="274320" indent="-274320" algn="l" defTabSz="1097280" rtl="0" eaLnBrk="1" latinLnBrk="0" hangingPunct="1">
        <a:lnSpc>
          <a:spcPct val="90000"/>
        </a:lnSpc>
        <a:spcBef>
          <a:spcPts val="1200"/>
        </a:spcBef>
        <a:buFont typeface="Arial" panose="020B0604020202020204" pitchFamily="34" charset="0"/>
        <a:buChar char="•"/>
        <a:defRPr sz="336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88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en-IL"/>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8" Type="http://schemas.openxmlformats.org/officeDocument/2006/relationships/image" Target="../media/image13.jpe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14.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3" Type="http://schemas.openxmlformats.org/officeDocument/2006/relationships/notesSlide" Target="../notesSlides/notesSlide13.xml"/><Relationship Id="rId7" Type="http://schemas.openxmlformats.org/officeDocument/2006/relationships/image" Target="../media/image18.png"/><Relationship Id="rId12" Type="http://schemas.openxmlformats.org/officeDocument/2006/relationships/image" Target="../media/image23.png"/><Relationship Id="rId2" Type="http://schemas.openxmlformats.org/officeDocument/2006/relationships/slideLayout" Target="../slideLayouts/slideLayout7.xml"/><Relationship Id="rId1" Type="http://schemas.openxmlformats.org/officeDocument/2006/relationships/tags" Target="../tags/tag1.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5" Type="http://schemas.openxmlformats.org/officeDocument/2006/relationships/image" Target="../media/image2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 Id="rId14" Type="http://schemas.openxmlformats.org/officeDocument/2006/relationships/image" Target="../media/image25.png"/></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15.xml"/><Relationship Id="rId6" Type="http://schemas.openxmlformats.org/officeDocument/2006/relationships/image" Target="../media/image30.jpeg"/><Relationship Id="rId5" Type="http://schemas.openxmlformats.org/officeDocument/2006/relationships/image" Target="../media/image29.png"/><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8.xml"/><Relationship Id="rId1" Type="http://schemas.openxmlformats.org/officeDocument/2006/relationships/tags" Target="../tags/tag2.xml"/><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notesSlide" Target="../notesSlides/notesSlide19.xml"/><Relationship Id="rId7" Type="http://schemas.openxmlformats.org/officeDocument/2006/relationships/image" Target="../media/image36.png"/><Relationship Id="rId2" Type="http://schemas.openxmlformats.org/officeDocument/2006/relationships/slideLayout" Target="../slideLayouts/slideLayout18.xml"/><Relationship Id="rId1" Type="http://schemas.openxmlformats.org/officeDocument/2006/relationships/tags" Target="../tags/tag3.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28.xml"/></Relationships>
</file>

<file path=ppt/slides/_rels/slide2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2.xml"/><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3.xml"/><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13.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8869680" y="0"/>
            <a:ext cx="5760720" cy="8229600"/>
          </a:xfrm>
          <a:prstGeom prst="rect">
            <a:avLst/>
          </a:prstGeom>
        </p:spPr>
      </p:pic>
      <p:sp>
        <p:nvSpPr>
          <p:cNvPr id="3" name="Text 0"/>
          <p:cNvSpPr/>
          <p:nvPr/>
        </p:nvSpPr>
        <p:spPr>
          <a:xfrm>
            <a:off x="613930" y="2586789"/>
            <a:ext cx="7074250" cy="1644549"/>
          </a:xfrm>
          <a:prstGeom prst="rect">
            <a:avLst/>
          </a:prstGeom>
          <a:noFill/>
          <a:ln/>
        </p:spPr>
        <p:txBody>
          <a:bodyPr wrap="square" lIns="0" tIns="0" rIns="0" bIns="0" rtlCol="0" anchor="t"/>
          <a:lstStyle/>
          <a:p>
            <a:pPr marL="0" indent="0" algn="ctr">
              <a:lnSpc>
                <a:spcPts val="5600"/>
              </a:lnSpc>
              <a:buNone/>
            </a:pPr>
            <a:r>
              <a:rPr lang="en-US" sz="4800" b="1"/>
              <a:t>Bitcoin: A Peer-to-Peer Electronic Cash System</a:t>
            </a:r>
            <a:endParaRPr lang="en-US" sz="4450" b="1"/>
          </a:p>
        </p:txBody>
      </p:sp>
      <p:sp>
        <p:nvSpPr>
          <p:cNvPr id="4" name="Text 1"/>
          <p:cNvSpPr/>
          <p:nvPr/>
        </p:nvSpPr>
        <p:spPr>
          <a:xfrm>
            <a:off x="613930" y="6613941"/>
            <a:ext cx="7627382" cy="955608"/>
          </a:xfrm>
          <a:prstGeom prst="rect">
            <a:avLst/>
          </a:prstGeom>
          <a:noFill/>
          <a:ln/>
        </p:spPr>
        <p:txBody>
          <a:bodyPr wrap="none" lIns="0" tIns="0" rIns="0" bIns="0" rtlCol="0" anchor="t"/>
          <a:lstStyle/>
          <a:p>
            <a:pPr marL="0" indent="0" algn="l">
              <a:lnSpc>
                <a:spcPts val="2700"/>
              </a:lnSpc>
              <a:buNone/>
            </a:pPr>
            <a:r>
              <a:rPr lang="en-US" sz="1700">
                <a:solidFill>
                  <a:srgbClr val="384653"/>
                </a:solidFill>
                <a:latin typeface="Montserrat" pitchFamily="34" charset="0"/>
                <a:ea typeface="Montserrat" pitchFamily="34" charset="-122"/>
                <a:cs typeface="Montserrat" pitchFamily="34" charset="-120"/>
              </a:rPr>
              <a:t>Refael Zanzuri</a:t>
            </a:r>
            <a:br>
              <a:rPr lang="en-US" sz="1700">
                <a:solidFill>
                  <a:srgbClr val="384653"/>
                </a:solidFill>
                <a:latin typeface="Montserrat" pitchFamily="34" charset="0"/>
                <a:ea typeface="Montserrat" pitchFamily="34" charset="-122"/>
                <a:cs typeface="Montserrat" pitchFamily="34" charset="-120"/>
              </a:rPr>
            </a:br>
            <a:r>
              <a:rPr lang="en-US" sz="1700">
                <a:solidFill>
                  <a:srgbClr val="384653"/>
                </a:solidFill>
                <a:latin typeface="Montserrat" pitchFamily="34" charset="0"/>
                <a:ea typeface="Montserrat" pitchFamily="34" charset="-122"/>
                <a:cs typeface="Montserrat" pitchFamily="34" charset="-120"/>
              </a:rPr>
              <a:t>Michael Lugassi</a:t>
            </a:r>
            <a:endParaRPr lang="en-US" sz="1700"/>
          </a:p>
        </p:txBody>
      </p:sp>
      <p:sp>
        <p:nvSpPr>
          <p:cNvPr id="8" name="Text 5"/>
          <p:cNvSpPr/>
          <p:nvPr/>
        </p:nvSpPr>
        <p:spPr>
          <a:xfrm>
            <a:off x="856059" y="6356390"/>
            <a:ext cx="151090" cy="97512"/>
          </a:xfrm>
          <a:prstGeom prst="rect">
            <a:avLst/>
          </a:prstGeom>
          <a:noFill/>
          <a:ln/>
        </p:spPr>
        <p:txBody>
          <a:bodyPr wrap="none" lIns="0" tIns="0" rIns="0" bIns="0" rtlCol="0" anchor="t"/>
          <a:lstStyle/>
          <a:p>
            <a:pPr marL="0" indent="0" algn="ctr">
              <a:lnSpc>
                <a:spcPts val="750"/>
              </a:lnSpc>
              <a:buNone/>
            </a:pPr>
            <a:r>
              <a:rPr lang="en-US" sz="750">
                <a:solidFill>
                  <a:srgbClr val="FFFFFF"/>
                </a:solidFill>
                <a:latin typeface="Montserrat Medium" pitchFamily="34" charset="0"/>
                <a:ea typeface="Montserrat Medium" pitchFamily="34" charset="-122"/>
                <a:cs typeface="Montserrat Medium" pitchFamily="34" charset="-120"/>
              </a:rPr>
              <a:t>ML</a:t>
            </a:r>
            <a:endParaRPr lang="en-US" sz="750"/>
          </a:p>
        </p:txBody>
      </p:sp>
      <p:sp>
        <p:nvSpPr>
          <p:cNvPr id="6" name="TextBox 5">
            <a:extLst>
              <a:ext uri="{FF2B5EF4-FFF2-40B4-BE49-F238E27FC236}">
                <a16:creationId xmlns:a16="http://schemas.microsoft.com/office/drawing/2014/main" id="{F0BB7E67-89F3-5358-1041-E2959288B791}"/>
              </a:ext>
            </a:extLst>
          </p:cNvPr>
          <p:cNvSpPr txBox="1"/>
          <p:nvPr/>
        </p:nvSpPr>
        <p:spPr>
          <a:xfrm>
            <a:off x="202132" y="4247548"/>
            <a:ext cx="7315200" cy="723275"/>
          </a:xfrm>
          <a:prstGeom prst="rect">
            <a:avLst/>
          </a:prstGeom>
          <a:noFill/>
        </p:spPr>
        <p:txBody>
          <a:bodyPr wrap="square">
            <a:spAutoFit/>
          </a:bodyPr>
          <a:lstStyle/>
          <a:p>
            <a:pPr algn="ctr"/>
            <a:r>
              <a:rPr lang="en-US" sz="2400">
                <a:solidFill>
                  <a:srgbClr val="384653"/>
                </a:solidFill>
                <a:latin typeface="Montserrat" pitchFamily="34" charset="0"/>
              </a:rPr>
              <a:t>Satoshi </a:t>
            </a:r>
            <a:r>
              <a:rPr lang="he-IL" sz="2400">
                <a:solidFill>
                  <a:srgbClr val="384653"/>
                </a:solidFill>
                <a:latin typeface="Montserrat" pitchFamily="34" charset="0"/>
              </a:rPr>
              <a:t>Nakamoto</a:t>
            </a:r>
            <a:r>
              <a:rPr lang="en-US" sz="2400">
                <a:solidFill>
                  <a:srgbClr val="384653"/>
                </a:solidFill>
                <a:latin typeface="Montserrat" pitchFamily="34" charset="0"/>
              </a:rPr>
              <a:t>, 2008</a:t>
            </a:r>
            <a:br>
              <a:rPr lang="en-US" sz="1700">
                <a:solidFill>
                  <a:srgbClr val="384653"/>
                </a:solidFill>
                <a:latin typeface="Montserrat" pitchFamily="34" charset="0"/>
              </a:rPr>
            </a:br>
            <a:r>
              <a:rPr lang="en-US" sz="1700">
                <a:solidFill>
                  <a:srgbClr val="384653"/>
                </a:solidFill>
                <a:latin typeface="Montserrat" pitchFamily="34" charset="0"/>
              </a:rPr>
              <a:t>Cryptography Mailing List</a:t>
            </a:r>
            <a:endParaRPr lang="he-IL" sz="1700">
              <a:solidFill>
                <a:srgbClr val="384653"/>
              </a:solidFill>
              <a:latin typeface="Montserrat"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F87FC4-1D73-7DDA-1A08-9C337F29D5BB}"/>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7B1E18F1-8192-9B3C-32F8-D34FBC4C69B8}"/>
              </a:ext>
            </a:extLst>
          </p:cNvPr>
          <p:cNvSpPr/>
          <p:nvPr/>
        </p:nvSpPr>
        <p:spPr>
          <a:xfrm>
            <a:off x="730002" y="454355"/>
            <a:ext cx="13714929" cy="1425416"/>
          </a:xfrm>
          <a:prstGeom prst="rect">
            <a:avLst/>
          </a:prstGeom>
          <a:noFill/>
          <a:ln/>
        </p:spPr>
        <p:txBody>
          <a:bodyPr wrap="square" lIns="0" tIns="0" rIns="0" bIns="0" rtlCol="0" anchor="t"/>
          <a:lstStyle/>
          <a:p>
            <a:pPr marL="0" indent="0" algn="l">
              <a:lnSpc>
                <a:spcPts val="5600"/>
              </a:lnSpc>
              <a:buNone/>
            </a:pPr>
            <a:r>
              <a:rPr lang="en-US" sz="4450" b="1">
                <a:solidFill>
                  <a:srgbClr val="2E3C4E"/>
                </a:solidFill>
                <a:latin typeface="Barlow Bold" pitchFamily="34" charset="0"/>
                <a:ea typeface="Barlow Bold" pitchFamily="34" charset="-122"/>
                <a:cs typeface="Barlow Bold" pitchFamily="34" charset="-120"/>
              </a:rPr>
              <a:t>Miner</a:t>
            </a:r>
            <a:endParaRPr lang="en-US" sz="4450"/>
          </a:p>
        </p:txBody>
      </p:sp>
      <p:sp>
        <p:nvSpPr>
          <p:cNvPr id="80" name="Text 4">
            <a:extLst>
              <a:ext uri="{FF2B5EF4-FFF2-40B4-BE49-F238E27FC236}">
                <a16:creationId xmlns:a16="http://schemas.microsoft.com/office/drawing/2014/main" id="{96C85D4B-3AA7-D1D7-F6BD-028559CF8ECD}"/>
              </a:ext>
            </a:extLst>
          </p:cNvPr>
          <p:cNvSpPr/>
          <p:nvPr/>
        </p:nvSpPr>
        <p:spPr>
          <a:xfrm>
            <a:off x="693536" y="1467119"/>
            <a:ext cx="8017327" cy="761732"/>
          </a:xfrm>
          <a:prstGeom prst="rect">
            <a:avLst/>
          </a:prstGeom>
          <a:noFill/>
          <a:ln/>
        </p:spPr>
        <p:txBody>
          <a:bodyPr wrap="none" lIns="0" tIns="0" rIns="0" bIns="0" rtlCol="0" anchor="t"/>
          <a:lstStyle/>
          <a:p>
            <a:r>
              <a:rPr lang="en-US" sz="2000">
                <a:solidFill>
                  <a:srgbClr val="384653"/>
                </a:solidFill>
                <a:latin typeface="Montserrat" pitchFamily="34" charset="0"/>
              </a:rPr>
              <a:t>A miner is a specialized node that can create new blocks </a:t>
            </a:r>
            <a:br>
              <a:rPr lang="en-US" sz="2000">
                <a:solidFill>
                  <a:srgbClr val="384653"/>
                </a:solidFill>
                <a:latin typeface="Montserrat" pitchFamily="34" charset="0"/>
              </a:rPr>
            </a:br>
            <a:r>
              <a:rPr lang="en-US" sz="2000">
                <a:solidFill>
                  <a:srgbClr val="384653"/>
                </a:solidFill>
                <a:latin typeface="Montserrat" pitchFamily="34" charset="0"/>
              </a:rPr>
              <a:t>and add to the blockchain.</a:t>
            </a:r>
            <a:br>
              <a:rPr lang="en-US" sz="2000">
                <a:solidFill>
                  <a:srgbClr val="384653"/>
                </a:solidFill>
                <a:latin typeface="Montserrat" pitchFamily="34" charset="0"/>
              </a:rPr>
            </a:br>
            <a:br>
              <a:rPr lang="en-US" sz="2400"/>
            </a:br>
            <a:br>
              <a:rPr lang="en-US" sz="2800"/>
            </a:br>
            <a:endParaRPr lang="en-US" sz="2200"/>
          </a:p>
        </p:txBody>
      </p:sp>
      <p:pic>
        <p:nvPicPr>
          <p:cNvPr id="3" name="Image 0">
            <a:extLst>
              <a:ext uri="{FF2B5EF4-FFF2-40B4-BE49-F238E27FC236}">
                <a16:creationId xmlns:a16="http://schemas.microsoft.com/office/drawing/2014/main" id="{2F8F7877-B5E3-E42C-F46D-6593E55A7651}"/>
              </a:ext>
            </a:extLst>
          </p:cNvPr>
          <p:cNvPicPr>
            <a:picLocks noChangeAspect="1"/>
          </p:cNvPicPr>
          <p:nvPr/>
        </p:nvPicPr>
        <p:blipFill>
          <a:blip r:embed="rId3"/>
          <a:stretch>
            <a:fillRect/>
          </a:stretch>
        </p:blipFill>
        <p:spPr>
          <a:xfrm>
            <a:off x="9174605" y="0"/>
            <a:ext cx="5486400" cy="8229600"/>
          </a:xfrm>
          <a:prstGeom prst="rect">
            <a:avLst/>
          </a:prstGeom>
        </p:spPr>
      </p:pic>
      <p:sp>
        <p:nvSpPr>
          <p:cNvPr id="6" name="TextBox 5">
            <a:extLst>
              <a:ext uri="{FF2B5EF4-FFF2-40B4-BE49-F238E27FC236}">
                <a16:creationId xmlns:a16="http://schemas.microsoft.com/office/drawing/2014/main" id="{83ECA753-4039-8B8A-C0C9-1653CB01C339}"/>
              </a:ext>
            </a:extLst>
          </p:cNvPr>
          <p:cNvSpPr txBox="1"/>
          <p:nvPr/>
        </p:nvSpPr>
        <p:spPr>
          <a:xfrm>
            <a:off x="693536" y="2563349"/>
            <a:ext cx="7329486" cy="1261884"/>
          </a:xfrm>
          <a:prstGeom prst="rect">
            <a:avLst/>
          </a:prstGeom>
          <a:noFill/>
        </p:spPr>
        <p:txBody>
          <a:bodyPr wrap="square">
            <a:spAutoFit/>
          </a:bodyPr>
          <a:lstStyle/>
          <a:p>
            <a:r>
              <a:rPr lang="en-US" sz="2000" b="1">
                <a:solidFill>
                  <a:srgbClr val="2E3C4E"/>
                </a:solidFill>
                <a:latin typeface="Barlow Bold" pitchFamily="34" charset="0"/>
              </a:rPr>
              <a:t>Collects Transactions</a:t>
            </a:r>
            <a:br>
              <a:rPr lang="en-US" sz="2000"/>
            </a:br>
            <a:r>
              <a:rPr lang="en-US" sz="1800">
                <a:solidFill>
                  <a:srgbClr val="384653"/>
                </a:solidFill>
                <a:latin typeface="Montserrat" pitchFamily="34" charset="0"/>
              </a:rPr>
              <a:t>Assembles a candidate block and tries to solve a puzzle</a:t>
            </a:r>
          </a:p>
          <a:p>
            <a:br>
              <a:rPr lang="en-US" sz="2000"/>
            </a:br>
            <a:endParaRPr lang="he-IL"/>
          </a:p>
        </p:txBody>
      </p:sp>
      <p:sp>
        <p:nvSpPr>
          <p:cNvPr id="8" name="TextBox 7">
            <a:extLst>
              <a:ext uri="{FF2B5EF4-FFF2-40B4-BE49-F238E27FC236}">
                <a16:creationId xmlns:a16="http://schemas.microsoft.com/office/drawing/2014/main" id="{98E4C886-35BD-244D-2385-69792229758E}"/>
              </a:ext>
            </a:extLst>
          </p:cNvPr>
          <p:cNvSpPr txBox="1"/>
          <p:nvPr/>
        </p:nvSpPr>
        <p:spPr>
          <a:xfrm>
            <a:off x="693536" y="3502068"/>
            <a:ext cx="7329486" cy="954107"/>
          </a:xfrm>
          <a:prstGeom prst="rect">
            <a:avLst/>
          </a:prstGeom>
          <a:noFill/>
        </p:spPr>
        <p:txBody>
          <a:bodyPr wrap="square">
            <a:spAutoFit/>
          </a:bodyPr>
          <a:lstStyle/>
          <a:p>
            <a:r>
              <a:rPr lang="en-US" sz="2000" b="1">
                <a:solidFill>
                  <a:srgbClr val="2E3C4E"/>
                </a:solidFill>
                <a:latin typeface="Barlow Bold" pitchFamily="34" charset="0"/>
              </a:rPr>
              <a:t>Broadcasts  New Block</a:t>
            </a:r>
            <a:br>
              <a:rPr lang="en-US" sz="2400"/>
            </a:br>
            <a:r>
              <a:rPr lang="en-US" sz="1800">
                <a:solidFill>
                  <a:srgbClr val="384653"/>
                </a:solidFill>
                <a:latin typeface="Montserrat" pitchFamily="34" charset="0"/>
              </a:rPr>
              <a:t>Add its new block to the blockchain</a:t>
            </a:r>
          </a:p>
          <a:p>
            <a:endParaRPr lang="en-US" sz="1800">
              <a:solidFill>
                <a:srgbClr val="384653"/>
              </a:solidFill>
              <a:latin typeface="Montserrat" pitchFamily="34" charset="0"/>
            </a:endParaRPr>
          </a:p>
        </p:txBody>
      </p:sp>
      <p:sp>
        <p:nvSpPr>
          <p:cNvPr id="10" name="TextBox 9">
            <a:extLst>
              <a:ext uri="{FF2B5EF4-FFF2-40B4-BE49-F238E27FC236}">
                <a16:creationId xmlns:a16="http://schemas.microsoft.com/office/drawing/2014/main" id="{19E29525-DB8A-FBA3-4F88-DCDD75F12A40}"/>
              </a:ext>
            </a:extLst>
          </p:cNvPr>
          <p:cNvSpPr txBox="1"/>
          <p:nvPr/>
        </p:nvSpPr>
        <p:spPr>
          <a:xfrm>
            <a:off x="693536" y="4387030"/>
            <a:ext cx="7329486" cy="954107"/>
          </a:xfrm>
          <a:prstGeom prst="rect">
            <a:avLst/>
          </a:prstGeom>
          <a:noFill/>
        </p:spPr>
        <p:txBody>
          <a:bodyPr wrap="square">
            <a:spAutoFit/>
          </a:bodyPr>
          <a:lstStyle/>
          <a:p>
            <a:r>
              <a:rPr lang="en-US" sz="2000" b="1">
                <a:solidFill>
                  <a:srgbClr val="2E3C4E"/>
                </a:solidFill>
                <a:latin typeface="Barlow Bold" pitchFamily="34" charset="0"/>
              </a:rPr>
              <a:t>Earn Rewards</a:t>
            </a:r>
            <a:br>
              <a:rPr lang="en-US" sz="3200"/>
            </a:br>
            <a:r>
              <a:rPr lang="en-US" sz="1800">
                <a:solidFill>
                  <a:srgbClr val="384653"/>
                </a:solidFill>
                <a:latin typeface="Montserrat" pitchFamily="34" charset="0"/>
              </a:rPr>
              <a:t>Gains block subsidy and transaction fees when successfully</a:t>
            </a:r>
            <a:br>
              <a:rPr lang="en-US" sz="1800">
                <a:solidFill>
                  <a:srgbClr val="384653"/>
                </a:solidFill>
                <a:latin typeface="Montserrat" pitchFamily="34" charset="0"/>
              </a:rPr>
            </a:br>
            <a:r>
              <a:rPr lang="en-US" sz="1800">
                <a:solidFill>
                  <a:srgbClr val="384653"/>
                </a:solidFill>
                <a:latin typeface="Montserrat" pitchFamily="34" charset="0"/>
              </a:rPr>
              <a:t>mining a block</a:t>
            </a:r>
            <a:endParaRPr lang="he-IL"/>
          </a:p>
        </p:txBody>
      </p:sp>
    </p:spTree>
    <p:extLst>
      <p:ext uri="{BB962C8B-B14F-4D97-AF65-F5344CB8AC3E}">
        <p14:creationId xmlns:p14="http://schemas.microsoft.com/office/powerpoint/2010/main" val="78579341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ppt_x"/>
                                          </p:val>
                                        </p:tav>
                                        <p:tav tm="100000">
                                          <p:val>
                                            <p:strVal val="#ppt_x"/>
                                          </p:val>
                                        </p:tav>
                                      </p:tavLst>
                                    </p:anim>
                                    <p:anim calcmode="lin" valueType="num">
                                      <p:cBhvr additive="base">
                                        <p:cTn id="2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61916D-E112-D50C-7B60-2FEE1CE90D08}"/>
            </a:ext>
          </a:extLst>
        </p:cNvPr>
        <p:cNvGrpSpPr/>
        <p:nvPr/>
      </p:nvGrpSpPr>
      <p:grpSpPr>
        <a:xfrm>
          <a:off x="0" y="0"/>
          <a:ext cx="0" cy="0"/>
          <a:chOff x="0" y="0"/>
          <a:chExt cx="0" cy="0"/>
        </a:xfrm>
      </p:grpSpPr>
      <p:grpSp>
        <p:nvGrpSpPr>
          <p:cNvPr id="1098" name="Group 1097">
            <a:extLst>
              <a:ext uri="{FF2B5EF4-FFF2-40B4-BE49-F238E27FC236}">
                <a16:creationId xmlns:a16="http://schemas.microsoft.com/office/drawing/2014/main" id="{42AB43CE-46E0-9DDA-8EFD-6226F238AECE}"/>
              </a:ext>
            </a:extLst>
          </p:cNvPr>
          <p:cNvGrpSpPr/>
          <p:nvPr/>
        </p:nvGrpSpPr>
        <p:grpSpPr>
          <a:xfrm>
            <a:off x="8916206" y="4802578"/>
            <a:ext cx="1974899" cy="1238854"/>
            <a:chOff x="11062" y="5455845"/>
            <a:chExt cx="4077426" cy="2223062"/>
          </a:xfrm>
        </p:grpSpPr>
        <p:pic>
          <p:nvPicPr>
            <p:cNvPr id="1099" name="Picture 1098">
              <a:extLst>
                <a:ext uri="{FF2B5EF4-FFF2-40B4-BE49-F238E27FC236}">
                  <a16:creationId xmlns:a16="http://schemas.microsoft.com/office/drawing/2014/main" id="{E2A102E3-F3E1-6F72-2A2E-47C08C3814DE}"/>
                </a:ext>
              </a:extLst>
            </p:cNvPr>
            <p:cNvPicPr>
              <a:picLocks noChangeAspect="1"/>
            </p:cNvPicPr>
            <p:nvPr/>
          </p:nvPicPr>
          <p:blipFill>
            <a:blip r:embed="rId3"/>
            <a:stretch>
              <a:fillRect/>
            </a:stretch>
          </p:blipFill>
          <p:spPr>
            <a:xfrm>
              <a:off x="11062" y="5455845"/>
              <a:ext cx="2124371" cy="2219635"/>
            </a:xfrm>
            <a:prstGeom prst="rect">
              <a:avLst/>
            </a:prstGeom>
          </p:spPr>
        </p:pic>
        <p:pic>
          <p:nvPicPr>
            <p:cNvPr id="1100" name="Picture 1099">
              <a:extLst>
                <a:ext uri="{FF2B5EF4-FFF2-40B4-BE49-F238E27FC236}">
                  <a16:creationId xmlns:a16="http://schemas.microsoft.com/office/drawing/2014/main" id="{5343DF85-4C54-6BDB-776F-069887C40220}"/>
                </a:ext>
              </a:extLst>
            </p:cNvPr>
            <p:cNvPicPr>
              <a:picLocks noChangeAspect="1"/>
            </p:cNvPicPr>
            <p:nvPr/>
          </p:nvPicPr>
          <p:blipFill>
            <a:blip r:embed="rId4"/>
            <a:stretch>
              <a:fillRect/>
            </a:stretch>
          </p:blipFill>
          <p:spPr>
            <a:xfrm>
              <a:off x="2030801" y="5468799"/>
              <a:ext cx="2057687" cy="2210108"/>
            </a:xfrm>
            <a:prstGeom prst="rect">
              <a:avLst/>
            </a:prstGeom>
          </p:spPr>
        </p:pic>
      </p:grpSp>
      <p:grpSp>
        <p:nvGrpSpPr>
          <p:cNvPr id="1053" name="Group 1052">
            <a:extLst>
              <a:ext uri="{FF2B5EF4-FFF2-40B4-BE49-F238E27FC236}">
                <a16:creationId xmlns:a16="http://schemas.microsoft.com/office/drawing/2014/main" id="{1DFAF874-D1CA-C376-0CBE-100DCF89AE09}"/>
              </a:ext>
            </a:extLst>
          </p:cNvPr>
          <p:cNvGrpSpPr/>
          <p:nvPr/>
        </p:nvGrpSpPr>
        <p:grpSpPr>
          <a:xfrm>
            <a:off x="1908481" y="4797269"/>
            <a:ext cx="1974899" cy="1238854"/>
            <a:chOff x="11062" y="5455845"/>
            <a:chExt cx="4077426" cy="2223062"/>
          </a:xfrm>
        </p:grpSpPr>
        <p:pic>
          <p:nvPicPr>
            <p:cNvPr id="1050" name="Picture 1049">
              <a:extLst>
                <a:ext uri="{FF2B5EF4-FFF2-40B4-BE49-F238E27FC236}">
                  <a16:creationId xmlns:a16="http://schemas.microsoft.com/office/drawing/2014/main" id="{0A51E32A-79E1-0519-72D3-948CC0507CF6}"/>
                </a:ext>
              </a:extLst>
            </p:cNvPr>
            <p:cNvPicPr>
              <a:picLocks noChangeAspect="1"/>
            </p:cNvPicPr>
            <p:nvPr/>
          </p:nvPicPr>
          <p:blipFill>
            <a:blip r:embed="rId3"/>
            <a:stretch>
              <a:fillRect/>
            </a:stretch>
          </p:blipFill>
          <p:spPr>
            <a:xfrm>
              <a:off x="11062" y="5455845"/>
              <a:ext cx="2124371" cy="2219635"/>
            </a:xfrm>
            <a:prstGeom prst="rect">
              <a:avLst/>
            </a:prstGeom>
          </p:spPr>
        </p:pic>
        <p:pic>
          <p:nvPicPr>
            <p:cNvPr id="1052" name="Picture 1051">
              <a:extLst>
                <a:ext uri="{FF2B5EF4-FFF2-40B4-BE49-F238E27FC236}">
                  <a16:creationId xmlns:a16="http://schemas.microsoft.com/office/drawing/2014/main" id="{0F782D96-5CEA-3180-095C-618A41E499D0}"/>
                </a:ext>
              </a:extLst>
            </p:cNvPr>
            <p:cNvPicPr>
              <a:picLocks noChangeAspect="1"/>
            </p:cNvPicPr>
            <p:nvPr/>
          </p:nvPicPr>
          <p:blipFill>
            <a:blip r:embed="rId4"/>
            <a:stretch>
              <a:fillRect/>
            </a:stretch>
          </p:blipFill>
          <p:spPr>
            <a:xfrm>
              <a:off x="2030801" y="5468799"/>
              <a:ext cx="2057687" cy="2210108"/>
            </a:xfrm>
            <a:prstGeom prst="rect">
              <a:avLst/>
            </a:prstGeom>
          </p:spPr>
        </p:pic>
      </p:grpSp>
      <p:grpSp>
        <p:nvGrpSpPr>
          <p:cNvPr id="1054" name="Group 1053">
            <a:extLst>
              <a:ext uri="{FF2B5EF4-FFF2-40B4-BE49-F238E27FC236}">
                <a16:creationId xmlns:a16="http://schemas.microsoft.com/office/drawing/2014/main" id="{F398CC11-00ED-DA7A-9A51-6829C0D695A0}"/>
              </a:ext>
            </a:extLst>
          </p:cNvPr>
          <p:cNvGrpSpPr/>
          <p:nvPr/>
        </p:nvGrpSpPr>
        <p:grpSpPr>
          <a:xfrm>
            <a:off x="5658501" y="4795359"/>
            <a:ext cx="1974899" cy="1238854"/>
            <a:chOff x="11062" y="5455845"/>
            <a:chExt cx="4077426" cy="2223062"/>
          </a:xfrm>
        </p:grpSpPr>
        <p:pic>
          <p:nvPicPr>
            <p:cNvPr id="1055" name="Picture 1054">
              <a:extLst>
                <a:ext uri="{FF2B5EF4-FFF2-40B4-BE49-F238E27FC236}">
                  <a16:creationId xmlns:a16="http://schemas.microsoft.com/office/drawing/2014/main" id="{DA9CB610-9876-B0F5-95E6-A977208A7305}"/>
                </a:ext>
              </a:extLst>
            </p:cNvPr>
            <p:cNvPicPr>
              <a:picLocks noChangeAspect="1"/>
            </p:cNvPicPr>
            <p:nvPr/>
          </p:nvPicPr>
          <p:blipFill>
            <a:blip r:embed="rId3"/>
            <a:stretch>
              <a:fillRect/>
            </a:stretch>
          </p:blipFill>
          <p:spPr>
            <a:xfrm>
              <a:off x="11062" y="5455845"/>
              <a:ext cx="2124371" cy="2219635"/>
            </a:xfrm>
            <a:prstGeom prst="rect">
              <a:avLst/>
            </a:prstGeom>
          </p:spPr>
        </p:pic>
        <p:pic>
          <p:nvPicPr>
            <p:cNvPr id="1056" name="Picture 1055">
              <a:extLst>
                <a:ext uri="{FF2B5EF4-FFF2-40B4-BE49-F238E27FC236}">
                  <a16:creationId xmlns:a16="http://schemas.microsoft.com/office/drawing/2014/main" id="{94F775D1-36E9-DCB7-60E4-7DBA1BB3AE18}"/>
                </a:ext>
              </a:extLst>
            </p:cNvPr>
            <p:cNvPicPr>
              <a:picLocks noChangeAspect="1"/>
            </p:cNvPicPr>
            <p:nvPr/>
          </p:nvPicPr>
          <p:blipFill>
            <a:blip r:embed="rId4"/>
            <a:stretch>
              <a:fillRect/>
            </a:stretch>
          </p:blipFill>
          <p:spPr>
            <a:xfrm>
              <a:off x="2030801" y="5468799"/>
              <a:ext cx="2057687" cy="2210108"/>
            </a:xfrm>
            <a:prstGeom prst="rect">
              <a:avLst/>
            </a:prstGeom>
          </p:spPr>
        </p:pic>
      </p:grpSp>
      <p:grpSp>
        <p:nvGrpSpPr>
          <p:cNvPr id="1043" name="Group 1042">
            <a:extLst>
              <a:ext uri="{FF2B5EF4-FFF2-40B4-BE49-F238E27FC236}">
                <a16:creationId xmlns:a16="http://schemas.microsoft.com/office/drawing/2014/main" id="{A8434ED3-2566-F2F5-CCC3-BEAE93D275CD}"/>
              </a:ext>
            </a:extLst>
          </p:cNvPr>
          <p:cNvGrpSpPr/>
          <p:nvPr/>
        </p:nvGrpSpPr>
        <p:grpSpPr>
          <a:xfrm>
            <a:off x="6276789" y="5466017"/>
            <a:ext cx="780239" cy="2012393"/>
            <a:chOff x="4636134" y="5213291"/>
            <a:chExt cx="881292" cy="2220150"/>
          </a:xfrm>
        </p:grpSpPr>
        <p:pic>
          <p:nvPicPr>
            <p:cNvPr id="1034" name="Picture 10" descr="איך בוחרים דמות מתאימה לסרטון אנימציה? - כתבנית">
              <a:extLst>
                <a:ext uri="{FF2B5EF4-FFF2-40B4-BE49-F238E27FC236}">
                  <a16:creationId xmlns:a16="http://schemas.microsoft.com/office/drawing/2014/main" id="{EE207D8C-84C6-6895-E44E-35938FB248D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3334"/>
            <a:stretch/>
          </p:blipFill>
          <p:spPr bwMode="auto">
            <a:xfrm>
              <a:off x="4636134" y="5213291"/>
              <a:ext cx="794645" cy="1833808"/>
            </a:xfrm>
            <a:prstGeom prst="rect">
              <a:avLst/>
            </a:prstGeom>
            <a:noFill/>
            <a:extLst>
              <a:ext uri="{909E8E84-426E-40DD-AFC4-6F175D3DCCD1}">
                <a14:hiddenFill xmlns:a14="http://schemas.microsoft.com/office/drawing/2010/main">
                  <a:solidFill>
                    <a:srgbClr val="FFFFFF"/>
                  </a:solidFill>
                </a14:hiddenFill>
              </a:ext>
            </a:extLst>
          </p:spPr>
        </p:pic>
        <p:sp>
          <p:nvSpPr>
            <p:cNvPr id="126" name="TextBox 125">
              <a:extLst>
                <a:ext uri="{FF2B5EF4-FFF2-40B4-BE49-F238E27FC236}">
                  <a16:creationId xmlns:a16="http://schemas.microsoft.com/office/drawing/2014/main" id="{C041A5C6-C72B-6F99-2EC7-7B2CFB55F72F}"/>
                </a:ext>
              </a:extLst>
            </p:cNvPr>
            <p:cNvSpPr txBox="1"/>
            <p:nvPr/>
          </p:nvSpPr>
          <p:spPr>
            <a:xfrm>
              <a:off x="4701392" y="7064109"/>
              <a:ext cx="816034" cy="369332"/>
            </a:xfrm>
            <a:prstGeom prst="rect">
              <a:avLst/>
            </a:prstGeom>
            <a:noFill/>
          </p:spPr>
          <p:txBody>
            <a:bodyPr wrap="square" rtlCol="0">
              <a:spAutoFit/>
            </a:bodyPr>
            <a:lstStyle/>
            <a:p>
              <a:r>
                <a:rPr lang="en-US" b="1">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Bob</a:t>
              </a:r>
            </a:p>
          </p:txBody>
        </p:sp>
      </p:grpSp>
      <p:grpSp>
        <p:nvGrpSpPr>
          <p:cNvPr id="1042" name="Group 1041">
            <a:extLst>
              <a:ext uri="{FF2B5EF4-FFF2-40B4-BE49-F238E27FC236}">
                <a16:creationId xmlns:a16="http://schemas.microsoft.com/office/drawing/2014/main" id="{B5E0D40D-21DD-C3F5-74CC-289C45972DC7}"/>
              </a:ext>
            </a:extLst>
          </p:cNvPr>
          <p:cNvGrpSpPr/>
          <p:nvPr/>
        </p:nvGrpSpPr>
        <p:grpSpPr>
          <a:xfrm>
            <a:off x="2509726" y="5466017"/>
            <a:ext cx="901272" cy="2023515"/>
            <a:chOff x="1594409" y="5323998"/>
            <a:chExt cx="901272" cy="2023515"/>
          </a:xfrm>
        </p:grpSpPr>
        <p:pic>
          <p:nvPicPr>
            <p:cNvPr id="1036" name="Picture 12" descr="איך בוחרים דמות מתאימה לסרטון אנימציה? - כתבנית">
              <a:extLst>
                <a:ext uri="{FF2B5EF4-FFF2-40B4-BE49-F238E27FC236}">
                  <a16:creationId xmlns:a16="http://schemas.microsoft.com/office/drawing/2014/main" id="{0106EE68-025F-81B5-FB0C-113484BB0284}"/>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3323" r="27193"/>
            <a:stretch/>
          </p:blipFill>
          <p:spPr bwMode="auto">
            <a:xfrm>
              <a:off x="1594409" y="5323998"/>
              <a:ext cx="695170" cy="1654183"/>
            </a:xfrm>
            <a:prstGeom prst="rect">
              <a:avLst/>
            </a:prstGeom>
            <a:noFill/>
            <a:extLst>
              <a:ext uri="{909E8E84-426E-40DD-AFC4-6F175D3DCCD1}">
                <a14:hiddenFill xmlns:a14="http://schemas.microsoft.com/office/drawing/2010/main">
                  <a:solidFill>
                    <a:srgbClr val="FFFFFF"/>
                  </a:solidFill>
                </a14:hiddenFill>
              </a:ext>
            </a:extLst>
          </p:spPr>
        </p:pic>
        <p:sp>
          <p:nvSpPr>
            <p:cNvPr id="125" name="TextBox 124">
              <a:extLst>
                <a:ext uri="{FF2B5EF4-FFF2-40B4-BE49-F238E27FC236}">
                  <a16:creationId xmlns:a16="http://schemas.microsoft.com/office/drawing/2014/main" id="{D9D99F3A-54CB-B4B6-DEF4-396737A9D083}"/>
                </a:ext>
              </a:extLst>
            </p:cNvPr>
            <p:cNvSpPr txBox="1"/>
            <p:nvPr/>
          </p:nvSpPr>
          <p:spPr>
            <a:xfrm>
              <a:off x="1679647" y="6978181"/>
              <a:ext cx="816034" cy="369332"/>
            </a:xfrm>
            <a:prstGeom prst="rect">
              <a:avLst/>
            </a:prstGeom>
            <a:noFill/>
          </p:spPr>
          <p:txBody>
            <a:bodyPr wrap="square" rtlCol="0">
              <a:spAutoFit/>
            </a:bodyPr>
            <a:lstStyle/>
            <a:p>
              <a:r>
                <a:rPr lang="en-US" b="1">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Alice</a:t>
              </a:r>
            </a:p>
          </p:txBody>
        </p:sp>
      </p:grpSp>
      <p:pic>
        <p:nvPicPr>
          <p:cNvPr id="1040" name="Picture 16" descr="Ilustración Vectorial De Diseño Plano De Monedas De Oro Y Pila De Efectivo  En Dólares Sobre Fondo Blanco Vector PNG ,dibujos Saludable, Euro, Deuda  PNG y Vector para Descargar Gratis | Pngtree">
            <a:extLst>
              <a:ext uri="{FF2B5EF4-FFF2-40B4-BE49-F238E27FC236}">
                <a16:creationId xmlns:a16="http://schemas.microsoft.com/office/drawing/2014/main" id="{F497C213-16CF-9589-365C-24BF697B7AF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93203" y="5634834"/>
            <a:ext cx="1425416" cy="1425416"/>
          </a:xfrm>
          <a:prstGeom prst="rect">
            <a:avLst/>
          </a:prstGeom>
          <a:noFill/>
          <a:extLst>
            <a:ext uri="{909E8E84-426E-40DD-AFC4-6F175D3DCCD1}">
              <a14:hiddenFill xmlns:a14="http://schemas.microsoft.com/office/drawing/2010/main">
                <a:solidFill>
                  <a:srgbClr val="FFFFFF"/>
                </a:solidFill>
              </a14:hiddenFill>
            </a:ext>
          </a:extLst>
        </p:spPr>
      </p:pic>
      <p:sp>
        <p:nvSpPr>
          <p:cNvPr id="3" name="Text 0">
            <a:extLst>
              <a:ext uri="{FF2B5EF4-FFF2-40B4-BE49-F238E27FC236}">
                <a16:creationId xmlns:a16="http://schemas.microsoft.com/office/drawing/2014/main" id="{90532BA0-38AA-7223-E71A-96BCC3C2BC2A}"/>
              </a:ext>
            </a:extLst>
          </p:cNvPr>
          <p:cNvSpPr/>
          <p:nvPr/>
        </p:nvSpPr>
        <p:spPr>
          <a:xfrm>
            <a:off x="650081" y="574041"/>
            <a:ext cx="7627382" cy="1425416"/>
          </a:xfrm>
          <a:prstGeom prst="rect">
            <a:avLst/>
          </a:prstGeom>
          <a:noFill/>
          <a:ln/>
        </p:spPr>
        <p:txBody>
          <a:bodyPr wrap="square" lIns="0" tIns="0" rIns="0" bIns="0" rtlCol="0" anchor="t"/>
          <a:lstStyle/>
          <a:p>
            <a:pPr marL="0" indent="0" algn="l">
              <a:lnSpc>
                <a:spcPts val="5600"/>
              </a:lnSpc>
              <a:buNone/>
            </a:pPr>
            <a:r>
              <a:rPr lang="en-US" sz="4450" b="1">
                <a:solidFill>
                  <a:srgbClr val="2E3C4E"/>
                </a:solidFill>
                <a:latin typeface="Barlow Bold" pitchFamily="34" charset="0"/>
                <a:ea typeface="Barlow Bold" pitchFamily="34" charset="-122"/>
                <a:cs typeface="Barlow Bold" pitchFamily="34" charset="-120"/>
              </a:rPr>
              <a:t>Transaction</a:t>
            </a:r>
            <a:endParaRPr lang="en-US" sz="4450"/>
          </a:p>
        </p:txBody>
      </p:sp>
      <p:sp>
        <p:nvSpPr>
          <p:cNvPr id="4" name="Rectangle: Rounded Corners 3">
            <a:extLst>
              <a:ext uri="{FF2B5EF4-FFF2-40B4-BE49-F238E27FC236}">
                <a16:creationId xmlns:a16="http://schemas.microsoft.com/office/drawing/2014/main" id="{9A83F4A5-E27D-3C90-F407-A7F11BCF40F0}"/>
              </a:ext>
            </a:extLst>
          </p:cNvPr>
          <p:cNvSpPr/>
          <p:nvPr/>
        </p:nvSpPr>
        <p:spPr>
          <a:xfrm>
            <a:off x="2453380" y="1883337"/>
            <a:ext cx="1322204" cy="490832"/>
          </a:xfrm>
          <a:prstGeom prst="roundRect">
            <a:avLst/>
          </a:prstGeom>
          <a:solidFill>
            <a:srgbClr val="95BD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a:t>Input </a:t>
            </a:r>
          </a:p>
          <a:p>
            <a:pPr algn="ctr"/>
            <a:r>
              <a:rPr lang="en-US" sz="1400"/>
              <a:t>(Based on)</a:t>
            </a:r>
          </a:p>
        </p:txBody>
      </p:sp>
      <p:cxnSp>
        <p:nvCxnSpPr>
          <p:cNvPr id="7" name="Connector: Elbow 6">
            <a:extLst>
              <a:ext uri="{FF2B5EF4-FFF2-40B4-BE49-F238E27FC236}">
                <a16:creationId xmlns:a16="http://schemas.microsoft.com/office/drawing/2014/main" id="{0A0A6C93-DFAD-276B-4D18-2C5DCA9730E6}"/>
              </a:ext>
            </a:extLst>
          </p:cNvPr>
          <p:cNvCxnSpPr>
            <a:cxnSpLocks/>
            <a:stCxn id="4" idx="2"/>
            <a:endCxn id="10" idx="0"/>
          </p:cNvCxnSpPr>
          <p:nvPr/>
        </p:nvCxnSpPr>
        <p:spPr>
          <a:xfrm rot="16200000" flipH="1">
            <a:off x="3490522" y="1998129"/>
            <a:ext cx="273182" cy="102526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Rectangle: Rounded Corners 9">
            <a:extLst>
              <a:ext uri="{FF2B5EF4-FFF2-40B4-BE49-F238E27FC236}">
                <a16:creationId xmlns:a16="http://schemas.microsoft.com/office/drawing/2014/main" id="{2AD90D47-542D-D4AE-CF8D-9E39DBA17B15}"/>
              </a:ext>
            </a:extLst>
          </p:cNvPr>
          <p:cNvSpPr/>
          <p:nvPr/>
        </p:nvSpPr>
        <p:spPr>
          <a:xfrm>
            <a:off x="3620306" y="2647351"/>
            <a:ext cx="1038876" cy="410015"/>
          </a:xfrm>
          <a:prstGeom prst="roundRect">
            <a:avLst/>
          </a:prstGeom>
          <a:solidFill>
            <a:srgbClr val="95BD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a:t>Signature</a:t>
            </a:r>
          </a:p>
        </p:txBody>
      </p:sp>
      <p:sp>
        <p:nvSpPr>
          <p:cNvPr id="11" name="TextBox 10">
            <a:extLst>
              <a:ext uri="{FF2B5EF4-FFF2-40B4-BE49-F238E27FC236}">
                <a16:creationId xmlns:a16="http://schemas.microsoft.com/office/drawing/2014/main" id="{9FE003D8-9DD7-54A5-7FA2-8964FFFE3B38}"/>
              </a:ext>
            </a:extLst>
          </p:cNvPr>
          <p:cNvSpPr txBox="1"/>
          <p:nvPr/>
        </p:nvSpPr>
        <p:spPr>
          <a:xfrm>
            <a:off x="3988333" y="1930302"/>
            <a:ext cx="420882" cy="523220"/>
          </a:xfrm>
          <a:prstGeom prst="rect">
            <a:avLst/>
          </a:prstGeom>
          <a:noFill/>
        </p:spPr>
        <p:txBody>
          <a:bodyPr wrap="square" rtlCol="0">
            <a:spAutoFit/>
          </a:bodyPr>
          <a:lstStyle/>
          <a:p>
            <a:r>
              <a:rPr lang="en-US" sz="2800"/>
              <a:t>+</a:t>
            </a:r>
          </a:p>
        </p:txBody>
      </p:sp>
      <p:sp>
        <p:nvSpPr>
          <p:cNvPr id="23" name="Rectangle: Rounded Corners 22">
            <a:extLst>
              <a:ext uri="{FF2B5EF4-FFF2-40B4-BE49-F238E27FC236}">
                <a16:creationId xmlns:a16="http://schemas.microsoft.com/office/drawing/2014/main" id="{816F6457-812E-3DC4-D5AE-66C407CAB8F2}"/>
              </a:ext>
            </a:extLst>
          </p:cNvPr>
          <p:cNvSpPr/>
          <p:nvPr/>
        </p:nvSpPr>
        <p:spPr>
          <a:xfrm>
            <a:off x="2283350" y="1628186"/>
            <a:ext cx="3714766" cy="1673779"/>
          </a:xfrm>
          <a:prstGeom prst="roundRect">
            <a:avLst/>
          </a:prstGeom>
          <a:noFill/>
          <a:ln w="381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4" name="Rectangle: Rounded Corners 23">
            <a:extLst>
              <a:ext uri="{FF2B5EF4-FFF2-40B4-BE49-F238E27FC236}">
                <a16:creationId xmlns:a16="http://schemas.microsoft.com/office/drawing/2014/main" id="{ED228985-1F4B-A32B-0EA3-FDAEC773836D}"/>
              </a:ext>
            </a:extLst>
          </p:cNvPr>
          <p:cNvSpPr/>
          <p:nvPr/>
        </p:nvSpPr>
        <p:spPr>
          <a:xfrm>
            <a:off x="4509062" y="1880405"/>
            <a:ext cx="1322204" cy="490832"/>
          </a:xfrm>
          <a:prstGeom prst="roundRect">
            <a:avLst/>
          </a:prstGeom>
          <a:solidFill>
            <a:srgbClr val="95BD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a:t>Output (Destination)</a:t>
            </a:r>
          </a:p>
        </p:txBody>
      </p:sp>
      <p:cxnSp>
        <p:nvCxnSpPr>
          <p:cNvPr id="26" name="Connector: Elbow 25">
            <a:extLst>
              <a:ext uri="{FF2B5EF4-FFF2-40B4-BE49-F238E27FC236}">
                <a16:creationId xmlns:a16="http://schemas.microsoft.com/office/drawing/2014/main" id="{E150D701-5899-20F2-7E12-8F4E65DF9424}"/>
              </a:ext>
            </a:extLst>
          </p:cNvPr>
          <p:cNvCxnSpPr>
            <a:cxnSpLocks/>
            <a:stCxn id="24" idx="2"/>
            <a:endCxn id="10" idx="0"/>
          </p:cNvCxnSpPr>
          <p:nvPr/>
        </p:nvCxnSpPr>
        <p:spPr>
          <a:xfrm rot="5400000">
            <a:off x="4516897" y="1994085"/>
            <a:ext cx="276115" cy="1030419"/>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Rectangle: Rounded Corners 31">
            <a:extLst>
              <a:ext uri="{FF2B5EF4-FFF2-40B4-BE49-F238E27FC236}">
                <a16:creationId xmlns:a16="http://schemas.microsoft.com/office/drawing/2014/main" id="{39C13DB5-DDA2-CE08-EF80-6872B41B61EC}"/>
              </a:ext>
            </a:extLst>
          </p:cNvPr>
          <p:cNvSpPr/>
          <p:nvPr/>
        </p:nvSpPr>
        <p:spPr>
          <a:xfrm>
            <a:off x="3627113" y="3788586"/>
            <a:ext cx="1038876" cy="410015"/>
          </a:xfrm>
          <a:prstGeom prst="roundRect">
            <a:avLst/>
          </a:prstGeom>
          <a:solidFill>
            <a:srgbClr val="95BD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a:t>Hash</a:t>
            </a:r>
          </a:p>
        </p:txBody>
      </p:sp>
      <p:cxnSp>
        <p:nvCxnSpPr>
          <p:cNvPr id="45" name="Straight Arrow Connector 44">
            <a:extLst>
              <a:ext uri="{FF2B5EF4-FFF2-40B4-BE49-F238E27FC236}">
                <a16:creationId xmlns:a16="http://schemas.microsoft.com/office/drawing/2014/main" id="{6B83AB0A-3513-8D0D-DCF9-CC140519FEFA}"/>
              </a:ext>
            </a:extLst>
          </p:cNvPr>
          <p:cNvCxnSpPr>
            <a:stCxn id="10" idx="2"/>
            <a:endCxn id="32" idx="0"/>
          </p:cNvCxnSpPr>
          <p:nvPr/>
        </p:nvCxnSpPr>
        <p:spPr>
          <a:xfrm>
            <a:off x="4139744" y="3057366"/>
            <a:ext cx="6807" cy="7312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Connector: Elbow 60">
            <a:extLst>
              <a:ext uri="{FF2B5EF4-FFF2-40B4-BE49-F238E27FC236}">
                <a16:creationId xmlns:a16="http://schemas.microsoft.com/office/drawing/2014/main" id="{2FBFB658-F0FE-E442-D3F7-044D0FED24E1}"/>
              </a:ext>
            </a:extLst>
          </p:cNvPr>
          <p:cNvCxnSpPr>
            <a:stCxn id="24" idx="2"/>
            <a:endCxn id="32" idx="3"/>
          </p:cNvCxnSpPr>
          <p:nvPr/>
        </p:nvCxnSpPr>
        <p:spPr>
          <a:xfrm rot="5400000">
            <a:off x="4106899" y="2930328"/>
            <a:ext cx="1622357" cy="50417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Connector: Elbow 62">
            <a:extLst>
              <a:ext uri="{FF2B5EF4-FFF2-40B4-BE49-F238E27FC236}">
                <a16:creationId xmlns:a16="http://schemas.microsoft.com/office/drawing/2014/main" id="{3D369CCA-CB16-1665-ADB8-38C107EAADF9}"/>
              </a:ext>
            </a:extLst>
          </p:cNvPr>
          <p:cNvCxnSpPr>
            <a:stCxn id="4" idx="2"/>
            <a:endCxn id="32" idx="1"/>
          </p:cNvCxnSpPr>
          <p:nvPr/>
        </p:nvCxnSpPr>
        <p:spPr>
          <a:xfrm rot="16200000" flipH="1">
            <a:off x="2561085" y="2927565"/>
            <a:ext cx="1619425" cy="512631"/>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DCC2603A-44E6-F59A-FD6C-4B4C394863FF}"/>
              </a:ext>
            </a:extLst>
          </p:cNvPr>
          <p:cNvSpPr txBox="1"/>
          <p:nvPr/>
        </p:nvSpPr>
        <p:spPr>
          <a:xfrm>
            <a:off x="3082662" y="3533720"/>
            <a:ext cx="420882" cy="523220"/>
          </a:xfrm>
          <a:prstGeom prst="rect">
            <a:avLst/>
          </a:prstGeom>
          <a:noFill/>
        </p:spPr>
        <p:txBody>
          <a:bodyPr wrap="square" rtlCol="0">
            <a:spAutoFit/>
          </a:bodyPr>
          <a:lstStyle/>
          <a:p>
            <a:r>
              <a:rPr lang="en-US" sz="2800" dirty="0"/>
              <a:t>+</a:t>
            </a:r>
          </a:p>
        </p:txBody>
      </p:sp>
      <p:sp>
        <p:nvSpPr>
          <p:cNvPr id="65" name="TextBox 64">
            <a:extLst>
              <a:ext uri="{FF2B5EF4-FFF2-40B4-BE49-F238E27FC236}">
                <a16:creationId xmlns:a16="http://schemas.microsoft.com/office/drawing/2014/main" id="{AE3A27DE-79CB-9F05-29D1-A4C14B380D93}"/>
              </a:ext>
            </a:extLst>
          </p:cNvPr>
          <p:cNvSpPr txBox="1"/>
          <p:nvPr/>
        </p:nvSpPr>
        <p:spPr>
          <a:xfrm>
            <a:off x="4646724" y="3477325"/>
            <a:ext cx="420882" cy="523220"/>
          </a:xfrm>
          <a:prstGeom prst="rect">
            <a:avLst/>
          </a:prstGeom>
          <a:noFill/>
        </p:spPr>
        <p:txBody>
          <a:bodyPr wrap="square" rtlCol="0">
            <a:spAutoFit/>
          </a:bodyPr>
          <a:lstStyle/>
          <a:p>
            <a:r>
              <a:rPr lang="en-US" sz="2800"/>
              <a:t>+</a:t>
            </a:r>
          </a:p>
        </p:txBody>
      </p:sp>
      <p:cxnSp>
        <p:nvCxnSpPr>
          <p:cNvPr id="104" name="Straight Arrow Connector 103">
            <a:extLst>
              <a:ext uri="{FF2B5EF4-FFF2-40B4-BE49-F238E27FC236}">
                <a16:creationId xmlns:a16="http://schemas.microsoft.com/office/drawing/2014/main" id="{93275CB1-DB22-D45B-0223-79657B3E1A23}"/>
              </a:ext>
            </a:extLst>
          </p:cNvPr>
          <p:cNvCxnSpPr>
            <a:cxnSpLocks/>
          </p:cNvCxnSpPr>
          <p:nvPr/>
        </p:nvCxnSpPr>
        <p:spPr>
          <a:xfrm>
            <a:off x="3462498" y="6801771"/>
            <a:ext cx="253984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27" name="Connector: Elbow 1026">
            <a:extLst>
              <a:ext uri="{FF2B5EF4-FFF2-40B4-BE49-F238E27FC236}">
                <a16:creationId xmlns:a16="http://schemas.microsoft.com/office/drawing/2014/main" id="{D8C6FF4B-3B90-BD10-9FFE-2DD47367B8C6}"/>
              </a:ext>
            </a:extLst>
          </p:cNvPr>
          <p:cNvCxnSpPr>
            <a:stCxn id="32" idx="2"/>
            <a:endCxn id="106" idx="1"/>
          </p:cNvCxnSpPr>
          <p:nvPr/>
        </p:nvCxnSpPr>
        <p:spPr>
          <a:xfrm rot="5400000" flipH="1" flipV="1">
            <a:off x="4623950" y="1708371"/>
            <a:ext cx="2012831" cy="2967630"/>
          </a:xfrm>
          <a:prstGeom prst="bentConnector4">
            <a:avLst>
              <a:gd name="adj1" fmla="val -11357"/>
              <a:gd name="adj2" fmla="val 82454"/>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39" name="Connector: Elbow 1038">
            <a:extLst>
              <a:ext uri="{FF2B5EF4-FFF2-40B4-BE49-F238E27FC236}">
                <a16:creationId xmlns:a16="http://schemas.microsoft.com/office/drawing/2014/main" id="{21527BF1-A179-816F-D3F6-781A9A19281A}"/>
              </a:ext>
            </a:extLst>
          </p:cNvPr>
          <p:cNvCxnSpPr>
            <a:cxnSpLocks/>
            <a:stCxn id="1056" idx="0"/>
            <a:endCxn id="108" idx="1"/>
          </p:cNvCxnSpPr>
          <p:nvPr/>
        </p:nvCxnSpPr>
        <p:spPr>
          <a:xfrm rot="5400000" flipH="1" flipV="1">
            <a:off x="6761492" y="3282964"/>
            <a:ext cx="1893202" cy="1146027"/>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046" name="TextBox 1045">
            <a:extLst>
              <a:ext uri="{FF2B5EF4-FFF2-40B4-BE49-F238E27FC236}">
                <a16:creationId xmlns:a16="http://schemas.microsoft.com/office/drawing/2014/main" id="{60A8D1F9-8804-7424-2060-2AB04DB609F0}"/>
              </a:ext>
            </a:extLst>
          </p:cNvPr>
          <p:cNvSpPr txBox="1"/>
          <p:nvPr/>
        </p:nvSpPr>
        <p:spPr>
          <a:xfrm>
            <a:off x="3462498" y="1557815"/>
            <a:ext cx="1584672" cy="369332"/>
          </a:xfrm>
          <a:prstGeom prst="rect">
            <a:avLst/>
          </a:prstGeom>
          <a:noFill/>
        </p:spPr>
        <p:txBody>
          <a:bodyPr wrap="square" rtlCol="0">
            <a:spAutoFit/>
          </a:bodyPr>
          <a:lstStyle/>
          <a:p>
            <a:r>
              <a:rPr lang="en-US"/>
              <a:t>Transaction</a:t>
            </a:r>
          </a:p>
        </p:txBody>
      </p:sp>
      <p:grpSp>
        <p:nvGrpSpPr>
          <p:cNvPr id="1122" name="Group 1121">
            <a:extLst>
              <a:ext uri="{FF2B5EF4-FFF2-40B4-BE49-F238E27FC236}">
                <a16:creationId xmlns:a16="http://schemas.microsoft.com/office/drawing/2014/main" id="{1209137F-BFF4-31C4-2B60-8B8049AE26E5}"/>
              </a:ext>
            </a:extLst>
          </p:cNvPr>
          <p:cNvGrpSpPr/>
          <p:nvPr/>
        </p:nvGrpSpPr>
        <p:grpSpPr>
          <a:xfrm>
            <a:off x="6944151" y="1626647"/>
            <a:ext cx="3714766" cy="1732337"/>
            <a:chOff x="5205665" y="1886293"/>
            <a:chExt cx="3714766" cy="1732337"/>
          </a:xfrm>
        </p:grpSpPr>
        <p:grpSp>
          <p:nvGrpSpPr>
            <p:cNvPr id="105" name="Group 104">
              <a:extLst>
                <a:ext uri="{FF2B5EF4-FFF2-40B4-BE49-F238E27FC236}">
                  <a16:creationId xmlns:a16="http://schemas.microsoft.com/office/drawing/2014/main" id="{26C40850-584E-B5A5-C2FD-2CC6DF7C50CD}"/>
                </a:ext>
              </a:extLst>
            </p:cNvPr>
            <p:cNvGrpSpPr/>
            <p:nvPr/>
          </p:nvGrpSpPr>
          <p:grpSpPr>
            <a:xfrm>
              <a:off x="5205665" y="1944850"/>
              <a:ext cx="3714766" cy="1673780"/>
              <a:chOff x="1720516" y="1763016"/>
              <a:chExt cx="4259179" cy="3036127"/>
            </a:xfrm>
          </p:grpSpPr>
          <p:sp>
            <p:nvSpPr>
              <p:cNvPr id="106" name="Rectangle: Rounded Corners 105">
                <a:extLst>
                  <a:ext uri="{FF2B5EF4-FFF2-40B4-BE49-F238E27FC236}">
                    <a16:creationId xmlns:a16="http://schemas.microsoft.com/office/drawing/2014/main" id="{031CDF93-77C1-7474-4BCB-A1819B86A4D6}"/>
                  </a:ext>
                </a:extLst>
              </p:cNvPr>
              <p:cNvSpPr/>
              <p:nvPr/>
            </p:nvSpPr>
            <p:spPr>
              <a:xfrm>
                <a:off x="1915464" y="2225842"/>
                <a:ext cx="1515978" cy="890337"/>
              </a:xfrm>
              <a:prstGeom prst="roundRect">
                <a:avLst/>
              </a:prstGeom>
              <a:solidFill>
                <a:srgbClr val="95BD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a:t>Input </a:t>
                </a:r>
              </a:p>
              <a:p>
                <a:pPr algn="ctr"/>
                <a:r>
                  <a:rPr lang="en-US" sz="1400"/>
                  <a:t>(Based on)</a:t>
                </a:r>
              </a:p>
            </p:txBody>
          </p:sp>
          <p:cxnSp>
            <p:nvCxnSpPr>
              <p:cNvPr id="107" name="Connector: Elbow 106">
                <a:extLst>
                  <a:ext uri="{FF2B5EF4-FFF2-40B4-BE49-F238E27FC236}">
                    <a16:creationId xmlns:a16="http://schemas.microsoft.com/office/drawing/2014/main" id="{524D8E03-5376-92B3-79A3-DD61D4E66BBB}"/>
                  </a:ext>
                </a:extLst>
              </p:cNvPr>
              <p:cNvCxnSpPr>
                <a:cxnSpLocks/>
                <a:stCxn id="106" idx="2"/>
                <a:endCxn id="108" idx="0"/>
              </p:cNvCxnSpPr>
              <p:nvPr/>
            </p:nvCxnSpPr>
            <p:spPr>
              <a:xfrm rot="16200000" flipH="1">
                <a:off x="3013445" y="2776186"/>
                <a:ext cx="495534" cy="1175519"/>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08" name="Rectangle: Rounded Corners 107">
                <a:extLst>
                  <a:ext uri="{FF2B5EF4-FFF2-40B4-BE49-F238E27FC236}">
                    <a16:creationId xmlns:a16="http://schemas.microsoft.com/office/drawing/2014/main" id="{C2985BBA-1E70-0B4C-9B25-A2BF0773E133}"/>
                  </a:ext>
                </a:extLst>
              </p:cNvPr>
              <p:cNvSpPr/>
              <p:nvPr/>
            </p:nvSpPr>
            <p:spPr>
              <a:xfrm>
                <a:off x="3253408" y="3611713"/>
                <a:ext cx="1191127" cy="743740"/>
              </a:xfrm>
              <a:prstGeom prst="roundRect">
                <a:avLst/>
              </a:prstGeom>
              <a:solidFill>
                <a:srgbClr val="95BD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a:t>Signature</a:t>
                </a:r>
              </a:p>
            </p:txBody>
          </p:sp>
          <p:sp>
            <p:nvSpPr>
              <p:cNvPr id="109" name="TextBox 108">
                <a:extLst>
                  <a:ext uri="{FF2B5EF4-FFF2-40B4-BE49-F238E27FC236}">
                    <a16:creationId xmlns:a16="http://schemas.microsoft.com/office/drawing/2014/main" id="{C1CFCDA0-9C6F-4163-E3EC-9CFF9337AEA4}"/>
                  </a:ext>
                </a:extLst>
              </p:cNvPr>
              <p:cNvSpPr txBox="1"/>
              <p:nvPr/>
            </p:nvSpPr>
            <p:spPr>
              <a:xfrm>
                <a:off x="3675371" y="2311033"/>
                <a:ext cx="482564" cy="949087"/>
              </a:xfrm>
              <a:prstGeom prst="rect">
                <a:avLst/>
              </a:prstGeom>
              <a:noFill/>
            </p:spPr>
            <p:txBody>
              <a:bodyPr wrap="square" rtlCol="0">
                <a:spAutoFit/>
              </a:bodyPr>
              <a:lstStyle/>
              <a:p>
                <a:r>
                  <a:rPr lang="en-US" sz="2800"/>
                  <a:t>+</a:t>
                </a:r>
              </a:p>
            </p:txBody>
          </p:sp>
          <p:sp>
            <p:nvSpPr>
              <p:cNvPr id="110" name="Rectangle: Rounded Corners 109">
                <a:extLst>
                  <a:ext uri="{FF2B5EF4-FFF2-40B4-BE49-F238E27FC236}">
                    <a16:creationId xmlns:a16="http://schemas.microsoft.com/office/drawing/2014/main" id="{6B5EEC19-FF79-7B75-E708-9EC680415BEF}"/>
                  </a:ext>
                </a:extLst>
              </p:cNvPr>
              <p:cNvSpPr/>
              <p:nvPr/>
            </p:nvSpPr>
            <p:spPr>
              <a:xfrm>
                <a:off x="1720516" y="1763016"/>
                <a:ext cx="4259179" cy="3036127"/>
              </a:xfrm>
              <a:prstGeom prst="roundRect">
                <a:avLst/>
              </a:prstGeom>
              <a:noFill/>
              <a:ln w="381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11" name="Rectangle: Rounded Corners 110">
                <a:extLst>
                  <a:ext uri="{FF2B5EF4-FFF2-40B4-BE49-F238E27FC236}">
                    <a16:creationId xmlns:a16="http://schemas.microsoft.com/office/drawing/2014/main" id="{B7F0E2BB-F709-F11B-427D-8A00996D628F}"/>
                  </a:ext>
                </a:extLst>
              </p:cNvPr>
              <p:cNvSpPr/>
              <p:nvPr/>
            </p:nvSpPr>
            <p:spPr>
              <a:xfrm>
                <a:off x="4272414" y="2220522"/>
                <a:ext cx="1515978" cy="890337"/>
              </a:xfrm>
              <a:prstGeom prst="roundRect">
                <a:avLst/>
              </a:prstGeom>
              <a:solidFill>
                <a:srgbClr val="95BD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a:t>Output (Destination)</a:t>
                </a:r>
              </a:p>
            </p:txBody>
          </p:sp>
          <p:cxnSp>
            <p:nvCxnSpPr>
              <p:cNvPr id="112" name="Connector: Elbow 111">
                <a:extLst>
                  <a:ext uri="{FF2B5EF4-FFF2-40B4-BE49-F238E27FC236}">
                    <a16:creationId xmlns:a16="http://schemas.microsoft.com/office/drawing/2014/main" id="{AF71AFBF-66FE-D46B-5BED-C908594DF32D}"/>
                  </a:ext>
                </a:extLst>
              </p:cNvPr>
              <p:cNvCxnSpPr>
                <a:cxnSpLocks/>
                <a:stCxn id="111" idx="2"/>
                <a:endCxn id="108" idx="0"/>
              </p:cNvCxnSpPr>
              <p:nvPr/>
            </p:nvCxnSpPr>
            <p:spPr>
              <a:xfrm rot="5400000">
                <a:off x="4189261" y="2770571"/>
                <a:ext cx="500854" cy="118143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1047" name="TextBox 1046">
              <a:extLst>
                <a:ext uri="{FF2B5EF4-FFF2-40B4-BE49-F238E27FC236}">
                  <a16:creationId xmlns:a16="http://schemas.microsoft.com/office/drawing/2014/main" id="{C613A096-0431-D384-1800-330B54286518}"/>
                </a:ext>
              </a:extLst>
            </p:cNvPr>
            <p:cNvSpPr txBox="1"/>
            <p:nvPr/>
          </p:nvSpPr>
          <p:spPr>
            <a:xfrm>
              <a:off x="6363742" y="1886293"/>
              <a:ext cx="1584672" cy="369332"/>
            </a:xfrm>
            <a:prstGeom prst="rect">
              <a:avLst/>
            </a:prstGeom>
            <a:noFill/>
          </p:spPr>
          <p:txBody>
            <a:bodyPr wrap="square" rtlCol="0">
              <a:spAutoFit/>
            </a:bodyPr>
            <a:lstStyle/>
            <a:p>
              <a:r>
                <a:rPr lang="en-US"/>
                <a:t>Transaction</a:t>
              </a:r>
            </a:p>
          </p:txBody>
        </p:sp>
      </p:grpSp>
      <p:cxnSp>
        <p:nvCxnSpPr>
          <p:cNvPr id="1080" name="Connector: Elbow 1079">
            <a:extLst>
              <a:ext uri="{FF2B5EF4-FFF2-40B4-BE49-F238E27FC236}">
                <a16:creationId xmlns:a16="http://schemas.microsoft.com/office/drawing/2014/main" id="{53E6721B-924A-D8AA-B3EB-CEC4ADB8A642}"/>
              </a:ext>
            </a:extLst>
          </p:cNvPr>
          <p:cNvCxnSpPr>
            <a:cxnSpLocks/>
            <a:stCxn id="1055" idx="0"/>
            <a:endCxn id="24" idx="3"/>
          </p:cNvCxnSpPr>
          <p:nvPr/>
        </p:nvCxnSpPr>
        <p:spPr>
          <a:xfrm rot="16200000" flipV="1">
            <a:off x="4667349" y="3289738"/>
            <a:ext cx="2669538" cy="34170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92" name="Connector: Elbow 1091">
            <a:extLst>
              <a:ext uri="{FF2B5EF4-FFF2-40B4-BE49-F238E27FC236}">
                <a16:creationId xmlns:a16="http://schemas.microsoft.com/office/drawing/2014/main" id="{B4D49934-C486-1D20-AC58-1597149DA449}"/>
              </a:ext>
            </a:extLst>
          </p:cNvPr>
          <p:cNvCxnSpPr>
            <a:stCxn id="1052" idx="0"/>
            <a:endCxn id="10" idx="1"/>
          </p:cNvCxnSpPr>
          <p:nvPr/>
        </p:nvCxnSpPr>
        <p:spPr>
          <a:xfrm rot="5400000" flipH="1" flipV="1">
            <a:off x="2526619" y="3710801"/>
            <a:ext cx="1952129" cy="23524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111" name="Group 1110">
            <a:extLst>
              <a:ext uri="{FF2B5EF4-FFF2-40B4-BE49-F238E27FC236}">
                <a16:creationId xmlns:a16="http://schemas.microsoft.com/office/drawing/2014/main" id="{4FB30F7B-7B31-4A44-832E-DF9CBB6ABF1B}"/>
              </a:ext>
            </a:extLst>
          </p:cNvPr>
          <p:cNvGrpSpPr/>
          <p:nvPr/>
        </p:nvGrpSpPr>
        <p:grpSpPr>
          <a:xfrm>
            <a:off x="9516810" y="5466017"/>
            <a:ext cx="1041579" cy="2142147"/>
            <a:chOff x="7491168" y="5894480"/>
            <a:chExt cx="1041579" cy="2142147"/>
          </a:xfrm>
        </p:grpSpPr>
        <p:pic>
          <p:nvPicPr>
            <p:cNvPr id="1097" name="Picture 22" descr="Homme D'affaires De Dessin Animé Avec L'expression De La Main Pour Montrer  Quelque Chose Clip Art Libres De Droits, Svg, Vecteurs Et Illustration.  Image 64151571">
              <a:extLst>
                <a:ext uri="{FF2B5EF4-FFF2-40B4-BE49-F238E27FC236}">
                  <a16:creationId xmlns:a16="http://schemas.microsoft.com/office/drawing/2014/main" id="{2AFAFE06-A432-4372-A1F5-F5E412CE571F}"/>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31731" r="24809"/>
            <a:stretch/>
          </p:blipFill>
          <p:spPr bwMode="auto">
            <a:xfrm>
              <a:off x="7491168" y="5894480"/>
              <a:ext cx="801829" cy="1845007"/>
            </a:xfrm>
            <a:prstGeom prst="rect">
              <a:avLst/>
            </a:prstGeom>
            <a:noFill/>
            <a:extLst>
              <a:ext uri="{909E8E84-426E-40DD-AFC4-6F175D3DCCD1}">
                <a14:hiddenFill xmlns:a14="http://schemas.microsoft.com/office/drawing/2010/main">
                  <a:solidFill>
                    <a:srgbClr val="FFFFFF"/>
                  </a:solidFill>
                </a14:hiddenFill>
              </a:ext>
            </a:extLst>
          </p:spPr>
        </p:pic>
        <p:sp>
          <p:nvSpPr>
            <p:cNvPr id="1101" name="TextBox 1100">
              <a:extLst>
                <a:ext uri="{FF2B5EF4-FFF2-40B4-BE49-F238E27FC236}">
                  <a16:creationId xmlns:a16="http://schemas.microsoft.com/office/drawing/2014/main" id="{3D50A2C5-9248-E525-B320-8C6AE514BE67}"/>
                </a:ext>
              </a:extLst>
            </p:cNvPr>
            <p:cNvSpPr txBox="1"/>
            <p:nvPr/>
          </p:nvSpPr>
          <p:spPr>
            <a:xfrm>
              <a:off x="7636587" y="7667295"/>
              <a:ext cx="896160" cy="369332"/>
            </a:xfrm>
            <a:prstGeom prst="rect">
              <a:avLst/>
            </a:prstGeom>
            <a:noFill/>
          </p:spPr>
          <p:txBody>
            <a:bodyPr wrap="square" rtlCol="0">
              <a:spAutoFit/>
            </a:bodyPr>
            <a:lstStyle/>
            <a:p>
              <a:r>
                <a:rPr lang="en-US" b="1">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Charlie</a:t>
              </a:r>
            </a:p>
          </p:txBody>
        </p:sp>
      </p:grpSp>
      <p:cxnSp>
        <p:nvCxnSpPr>
          <p:cNvPr id="1119" name="Connector: Elbow 1118">
            <a:extLst>
              <a:ext uri="{FF2B5EF4-FFF2-40B4-BE49-F238E27FC236}">
                <a16:creationId xmlns:a16="http://schemas.microsoft.com/office/drawing/2014/main" id="{0DB7DCDF-55C0-E2E2-794C-C6252671F92E}"/>
              </a:ext>
            </a:extLst>
          </p:cNvPr>
          <p:cNvCxnSpPr>
            <a:stCxn id="1099" idx="0"/>
            <a:endCxn id="111" idx="3"/>
          </p:cNvCxnSpPr>
          <p:nvPr/>
        </p:nvCxnSpPr>
        <p:spPr>
          <a:xfrm rot="5400000" flipH="1" flipV="1">
            <a:off x="8651501" y="2962012"/>
            <a:ext cx="2619740" cy="1061392"/>
          </a:xfrm>
          <a:prstGeom prst="bentConnector4">
            <a:avLst>
              <a:gd name="adj1" fmla="val 45316"/>
              <a:gd name="adj2" fmla="val 121538"/>
            </a:avLst>
          </a:prstGeom>
          <a:ln>
            <a:tailEnd type="triangle"/>
          </a:ln>
        </p:spPr>
        <p:style>
          <a:lnRef idx="1">
            <a:schemeClr val="accent1"/>
          </a:lnRef>
          <a:fillRef idx="0">
            <a:schemeClr val="accent1"/>
          </a:fillRef>
          <a:effectRef idx="0">
            <a:schemeClr val="accent1"/>
          </a:effectRef>
          <a:fontRef idx="minor">
            <a:schemeClr val="tx1"/>
          </a:fontRef>
        </p:style>
      </p:cxnSp>
      <p:pic>
        <p:nvPicPr>
          <p:cNvPr id="1110" name="Picture 16" descr="Ilustración Vectorial De Diseño Plano De Monedas De Oro Y Pila De Efectivo  En Dólares Sobre Fondo Blanco Vector PNG ,dibujos Saludable, Euro, Deuda  PNG y Vector para Descargar Gratis | Pngtree">
            <a:extLst>
              <a:ext uri="{FF2B5EF4-FFF2-40B4-BE49-F238E27FC236}">
                <a16:creationId xmlns:a16="http://schemas.microsoft.com/office/drawing/2014/main" id="{45967765-46E0-1838-403A-226686BD92C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57330" y="5639719"/>
            <a:ext cx="1425416" cy="1425416"/>
          </a:xfrm>
          <a:prstGeom prst="rect">
            <a:avLst/>
          </a:prstGeom>
          <a:noFill/>
          <a:extLst>
            <a:ext uri="{909E8E84-426E-40DD-AFC4-6F175D3DCCD1}">
              <a14:hiddenFill xmlns:a14="http://schemas.microsoft.com/office/drawing/2010/main">
                <a:solidFill>
                  <a:srgbClr val="FFFFFF"/>
                </a:solidFill>
              </a14:hiddenFill>
            </a:ext>
          </a:extLst>
        </p:spPr>
      </p:pic>
      <p:cxnSp>
        <p:nvCxnSpPr>
          <p:cNvPr id="1107" name="Straight Arrow Connector 1106">
            <a:extLst>
              <a:ext uri="{FF2B5EF4-FFF2-40B4-BE49-F238E27FC236}">
                <a16:creationId xmlns:a16="http://schemas.microsoft.com/office/drawing/2014/main" id="{9326556B-2F3C-B7E5-4F44-2C260D5EE84C}"/>
              </a:ext>
            </a:extLst>
          </p:cNvPr>
          <p:cNvCxnSpPr>
            <a:cxnSpLocks/>
          </p:cNvCxnSpPr>
          <p:nvPr/>
        </p:nvCxnSpPr>
        <p:spPr>
          <a:xfrm>
            <a:off x="6976060" y="6801771"/>
            <a:ext cx="235073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407939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42"/>
                                        </p:tgtEl>
                                        <p:attrNameLst>
                                          <p:attrName>style.visibility</p:attrName>
                                        </p:attrNameLst>
                                      </p:cBhvr>
                                      <p:to>
                                        <p:strVal val="visible"/>
                                      </p:to>
                                    </p:set>
                                    <p:animEffect transition="in" filter="fade">
                                      <p:cBhvr>
                                        <p:cTn id="7" dur="500"/>
                                        <p:tgtEl>
                                          <p:spTgt spid="104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43"/>
                                        </p:tgtEl>
                                        <p:attrNameLst>
                                          <p:attrName>style.visibility</p:attrName>
                                        </p:attrNameLst>
                                      </p:cBhvr>
                                      <p:to>
                                        <p:strVal val="visible"/>
                                      </p:to>
                                    </p:set>
                                    <p:animEffect transition="in" filter="fade">
                                      <p:cBhvr>
                                        <p:cTn id="12" dur="500"/>
                                        <p:tgtEl>
                                          <p:spTgt spid="104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4"/>
                                        </p:tgtEl>
                                        <p:attrNameLst>
                                          <p:attrName>style.visibility</p:attrName>
                                        </p:attrNameLst>
                                      </p:cBhvr>
                                      <p:to>
                                        <p:strVal val="visible"/>
                                      </p:to>
                                    </p:set>
                                    <p:animEffect transition="in" filter="fade">
                                      <p:cBhvr>
                                        <p:cTn id="17" dur="500"/>
                                        <p:tgtEl>
                                          <p:spTgt spid="104"/>
                                        </p:tgtEl>
                                      </p:cBhvr>
                                    </p:animEffect>
                                  </p:childTnLst>
                                </p:cTn>
                              </p:par>
                              <p:par>
                                <p:cTn id="18" presetID="10" presetClass="entr" presetSubtype="0" fill="hold" nodeType="withEffect">
                                  <p:stCondLst>
                                    <p:cond delay="0"/>
                                  </p:stCondLst>
                                  <p:childTnLst>
                                    <p:set>
                                      <p:cBhvr>
                                        <p:cTn id="19" dur="1" fill="hold">
                                          <p:stCondLst>
                                            <p:cond delay="0"/>
                                          </p:stCondLst>
                                        </p:cTn>
                                        <p:tgtEl>
                                          <p:spTgt spid="1040"/>
                                        </p:tgtEl>
                                        <p:attrNameLst>
                                          <p:attrName>style.visibility</p:attrName>
                                        </p:attrNameLst>
                                      </p:cBhvr>
                                      <p:to>
                                        <p:strVal val="visible"/>
                                      </p:to>
                                    </p:set>
                                    <p:animEffect transition="in" filter="fade">
                                      <p:cBhvr>
                                        <p:cTn id="20" dur="500"/>
                                        <p:tgtEl>
                                          <p:spTgt spid="1040"/>
                                        </p:tgtEl>
                                      </p:cBhvr>
                                    </p:animEffect>
                                  </p:childTnLst>
                                </p:cTn>
                              </p:par>
                            </p:childTnLst>
                          </p:cTn>
                        </p:par>
                      </p:childTnLst>
                    </p:cTn>
                  </p:par>
                  <p:par>
                    <p:cTn id="21" fill="hold">
                      <p:stCondLst>
                        <p:cond delay="indefinite"/>
                      </p:stCondLst>
                      <p:childTnLst>
                        <p:par>
                          <p:cTn id="22" fill="hold">
                            <p:stCondLst>
                              <p:cond delay="0"/>
                            </p:stCondLst>
                            <p:childTnLst>
                              <p:par>
                                <p:cTn id="23" presetID="16" presetClass="entr" presetSubtype="21" fill="hold" grpId="0" nodeType="clickEffect">
                                  <p:stCondLst>
                                    <p:cond delay="0"/>
                                  </p:stCondLst>
                                  <p:childTnLst>
                                    <p:set>
                                      <p:cBhvr>
                                        <p:cTn id="24" dur="1" fill="hold">
                                          <p:stCondLst>
                                            <p:cond delay="0"/>
                                          </p:stCondLst>
                                        </p:cTn>
                                        <p:tgtEl>
                                          <p:spTgt spid="23"/>
                                        </p:tgtEl>
                                        <p:attrNameLst>
                                          <p:attrName>style.visibility</p:attrName>
                                        </p:attrNameLst>
                                      </p:cBhvr>
                                      <p:to>
                                        <p:strVal val="visible"/>
                                      </p:to>
                                    </p:set>
                                    <p:animEffect transition="in" filter="barn(inVertical)">
                                      <p:cBhvr>
                                        <p:cTn id="25" dur="500"/>
                                        <p:tgtEl>
                                          <p:spTgt spid="23"/>
                                        </p:tgtEl>
                                      </p:cBhvr>
                                    </p:animEffect>
                                  </p:childTnLst>
                                </p:cTn>
                              </p:par>
                              <p:par>
                                <p:cTn id="26" presetID="16" presetClass="entr" presetSubtype="21" fill="hold" grpId="0" nodeType="withEffect">
                                  <p:stCondLst>
                                    <p:cond delay="0"/>
                                  </p:stCondLst>
                                  <p:childTnLst>
                                    <p:set>
                                      <p:cBhvr>
                                        <p:cTn id="27" dur="1" fill="hold">
                                          <p:stCondLst>
                                            <p:cond delay="0"/>
                                          </p:stCondLst>
                                        </p:cTn>
                                        <p:tgtEl>
                                          <p:spTgt spid="1046"/>
                                        </p:tgtEl>
                                        <p:attrNameLst>
                                          <p:attrName>style.visibility</p:attrName>
                                        </p:attrNameLst>
                                      </p:cBhvr>
                                      <p:to>
                                        <p:strVal val="visible"/>
                                      </p:to>
                                    </p:set>
                                    <p:animEffect transition="in" filter="barn(inVertical)">
                                      <p:cBhvr>
                                        <p:cTn id="28" dur="500"/>
                                        <p:tgtEl>
                                          <p:spTgt spid="1046"/>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4"/>
                                        </p:tgtEl>
                                        <p:attrNameLst>
                                          <p:attrName>style.visibility</p:attrName>
                                        </p:attrNameLst>
                                      </p:cBhvr>
                                      <p:to>
                                        <p:strVal val="visible"/>
                                      </p:to>
                                    </p:set>
                                    <p:animEffect transition="in" filter="fade">
                                      <p:cBhvr>
                                        <p:cTn id="33" dur="500"/>
                                        <p:tgtEl>
                                          <p:spTgt spid="4"/>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24"/>
                                        </p:tgtEl>
                                        <p:attrNameLst>
                                          <p:attrName>style.visibility</p:attrName>
                                        </p:attrNameLst>
                                      </p:cBhvr>
                                      <p:to>
                                        <p:strVal val="visible"/>
                                      </p:to>
                                    </p:set>
                                    <p:animEffect transition="in" filter="fade">
                                      <p:cBhvr>
                                        <p:cTn id="38" dur="500"/>
                                        <p:tgtEl>
                                          <p:spTgt spid="24"/>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1053"/>
                                        </p:tgtEl>
                                        <p:attrNameLst>
                                          <p:attrName>style.visibility</p:attrName>
                                        </p:attrNameLst>
                                      </p:cBhvr>
                                      <p:to>
                                        <p:strVal val="visible"/>
                                      </p:to>
                                    </p:set>
                                    <p:animEffect transition="in" filter="fade">
                                      <p:cBhvr>
                                        <p:cTn id="43" dur="500"/>
                                        <p:tgtEl>
                                          <p:spTgt spid="1053"/>
                                        </p:tgtEl>
                                      </p:cBhvr>
                                    </p:animEffect>
                                  </p:childTnLst>
                                </p:cTn>
                              </p:par>
                              <p:par>
                                <p:cTn id="44" presetID="10" presetClass="entr" presetSubtype="0" fill="hold" nodeType="withEffect">
                                  <p:stCondLst>
                                    <p:cond delay="0"/>
                                  </p:stCondLst>
                                  <p:childTnLst>
                                    <p:set>
                                      <p:cBhvr>
                                        <p:cTn id="45" dur="1" fill="hold">
                                          <p:stCondLst>
                                            <p:cond delay="0"/>
                                          </p:stCondLst>
                                        </p:cTn>
                                        <p:tgtEl>
                                          <p:spTgt spid="1054"/>
                                        </p:tgtEl>
                                        <p:attrNameLst>
                                          <p:attrName>style.visibility</p:attrName>
                                        </p:attrNameLst>
                                      </p:cBhvr>
                                      <p:to>
                                        <p:strVal val="visible"/>
                                      </p:to>
                                    </p:set>
                                    <p:animEffect transition="in" filter="fade">
                                      <p:cBhvr>
                                        <p:cTn id="46" dur="500"/>
                                        <p:tgtEl>
                                          <p:spTgt spid="1054"/>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4" fill="hold" nodeType="clickEffect">
                                  <p:stCondLst>
                                    <p:cond delay="0"/>
                                  </p:stCondLst>
                                  <p:childTnLst>
                                    <p:set>
                                      <p:cBhvr>
                                        <p:cTn id="50" dur="1" fill="hold">
                                          <p:stCondLst>
                                            <p:cond delay="0"/>
                                          </p:stCondLst>
                                        </p:cTn>
                                        <p:tgtEl>
                                          <p:spTgt spid="1080"/>
                                        </p:tgtEl>
                                        <p:attrNameLst>
                                          <p:attrName>style.visibility</p:attrName>
                                        </p:attrNameLst>
                                      </p:cBhvr>
                                      <p:to>
                                        <p:strVal val="visible"/>
                                      </p:to>
                                    </p:set>
                                    <p:animEffect transition="in" filter="wipe(down)">
                                      <p:cBhvr>
                                        <p:cTn id="51" dur="500"/>
                                        <p:tgtEl>
                                          <p:spTgt spid="1080"/>
                                        </p:tgtEl>
                                      </p:cBhvr>
                                    </p:animEffect>
                                  </p:childTnLst>
                                </p:cTn>
                              </p:par>
                            </p:childTnLst>
                          </p:cTn>
                        </p:par>
                      </p:childTnLst>
                    </p:cTn>
                  </p:par>
                  <p:par>
                    <p:cTn id="52" fill="hold">
                      <p:stCondLst>
                        <p:cond delay="indefinite"/>
                      </p:stCondLst>
                      <p:childTnLst>
                        <p:par>
                          <p:cTn id="53" fill="hold">
                            <p:stCondLst>
                              <p:cond delay="0"/>
                            </p:stCondLst>
                            <p:childTnLst>
                              <p:par>
                                <p:cTn id="54" presetID="16" presetClass="entr" presetSubtype="21" fill="hold" nodeType="clickEffect">
                                  <p:stCondLst>
                                    <p:cond delay="0"/>
                                  </p:stCondLst>
                                  <p:childTnLst>
                                    <p:set>
                                      <p:cBhvr>
                                        <p:cTn id="55" dur="1" fill="hold">
                                          <p:stCondLst>
                                            <p:cond delay="0"/>
                                          </p:stCondLst>
                                        </p:cTn>
                                        <p:tgtEl>
                                          <p:spTgt spid="26"/>
                                        </p:tgtEl>
                                        <p:attrNameLst>
                                          <p:attrName>style.visibility</p:attrName>
                                        </p:attrNameLst>
                                      </p:cBhvr>
                                      <p:to>
                                        <p:strVal val="visible"/>
                                      </p:to>
                                    </p:set>
                                    <p:animEffect transition="in" filter="barn(inVertical)">
                                      <p:cBhvr>
                                        <p:cTn id="56" dur="500"/>
                                        <p:tgtEl>
                                          <p:spTgt spid="26"/>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11"/>
                                        </p:tgtEl>
                                        <p:attrNameLst>
                                          <p:attrName>style.visibility</p:attrName>
                                        </p:attrNameLst>
                                      </p:cBhvr>
                                      <p:to>
                                        <p:strVal val="visible"/>
                                      </p:to>
                                    </p:set>
                                    <p:animEffect transition="in" filter="fade">
                                      <p:cBhvr>
                                        <p:cTn id="59" dur="500"/>
                                        <p:tgtEl>
                                          <p:spTgt spid="11"/>
                                        </p:tgtEl>
                                      </p:cBhvr>
                                    </p:animEffect>
                                  </p:childTnLst>
                                </p:cTn>
                              </p:par>
                              <p:par>
                                <p:cTn id="60" presetID="16" presetClass="entr" presetSubtype="21" fill="hold" nodeType="withEffect">
                                  <p:stCondLst>
                                    <p:cond delay="0"/>
                                  </p:stCondLst>
                                  <p:childTnLst>
                                    <p:set>
                                      <p:cBhvr>
                                        <p:cTn id="61" dur="1" fill="hold">
                                          <p:stCondLst>
                                            <p:cond delay="0"/>
                                          </p:stCondLst>
                                        </p:cTn>
                                        <p:tgtEl>
                                          <p:spTgt spid="7"/>
                                        </p:tgtEl>
                                        <p:attrNameLst>
                                          <p:attrName>style.visibility</p:attrName>
                                        </p:attrNameLst>
                                      </p:cBhvr>
                                      <p:to>
                                        <p:strVal val="visible"/>
                                      </p:to>
                                    </p:set>
                                    <p:animEffect transition="in" filter="barn(inVertical)">
                                      <p:cBhvr>
                                        <p:cTn id="62" dur="500"/>
                                        <p:tgtEl>
                                          <p:spTgt spid="7"/>
                                        </p:tgtEl>
                                      </p:cBhvr>
                                    </p:animEffect>
                                  </p:childTnLst>
                                </p:cTn>
                              </p:par>
                              <p:par>
                                <p:cTn id="63" presetID="16" presetClass="entr" presetSubtype="21" fill="hold" grpId="0" nodeType="withEffect">
                                  <p:stCondLst>
                                    <p:cond delay="0"/>
                                  </p:stCondLst>
                                  <p:childTnLst>
                                    <p:set>
                                      <p:cBhvr>
                                        <p:cTn id="64" dur="1" fill="hold">
                                          <p:stCondLst>
                                            <p:cond delay="0"/>
                                          </p:stCondLst>
                                        </p:cTn>
                                        <p:tgtEl>
                                          <p:spTgt spid="10"/>
                                        </p:tgtEl>
                                        <p:attrNameLst>
                                          <p:attrName>style.visibility</p:attrName>
                                        </p:attrNameLst>
                                      </p:cBhvr>
                                      <p:to>
                                        <p:strVal val="visible"/>
                                      </p:to>
                                    </p:set>
                                    <p:animEffect transition="in" filter="barn(inVertical)">
                                      <p:cBhvr>
                                        <p:cTn id="65" dur="500"/>
                                        <p:tgtEl>
                                          <p:spTgt spid="10"/>
                                        </p:tgtEl>
                                      </p:cBhvr>
                                    </p:animEffect>
                                  </p:childTnLst>
                                </p:cTn>
                              </p:par>
                              <p:par>
                                <p:cTn id="66" presetID="22" presetClass="entr" presetSubtype="4" fill="hold" nodeType="withEffect">
                                  <p:stCondLst>
                                    <p:cond delay="0"/>
                                  </p:stCondLst>
                                  <p:childTnLst>
                                    <p:set>
                                      <p:cBhvr>
                                        <p:cTn id="67" dur="1" fill="hold">
                                          <p:stCondLst>
                                            <p:cond delay="0"/>
                                          </p:stCondLst>
                                        </p:cTn>
                                        <p:tgtEl>
                                          <p:spTgt spid="1092"/>
                                        </p:tgtEl>
                                        <p:attrNameLst>
                                          <p:attrName>style.visibility</p:attrName>
                                        </p:attrNameLst>
                                      </p:cBhvr>
                                      <p:to>
                                        <p:strVal val="visible"/>
                                      </p:to>
                                    </p:set>
                                    <p:animEffect transition="in" filter="wipe(down)">
                                      <p:cBhvr>
                                        <p:cTn id="68" dur="500"/>
                                        <p:tgtEl>
                                          <p:spTgt spid="1092"/>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1110"/>
                                        </p:tgtEl>
                                        <p:attrNameLst>
                                          <p:attrName>style.visibility</p:attrName>
                                        </p:attrNameLst>
                                      </p:cBhvr>
                                      <p:to>
                                        <p:strVal val="visible"/>
                                      </p:to>
                                    </p:set>
                                    <p:animEffect transition="in" filter="fade">
                                      <p:cBhvr>
                                        <p:cTn id="73" dur="500"/>
                                        <p:tgtEl>
                                          <p:spTgt spid="1110"/>
                                        </p:tgtEl>
                                      </p:cBhvr>
                                    </p:animEffect>
                                  </p:childTnLst>
                                </p:cTn>
                              </p:par>
                              <p:par>
                                <p:cTn id="74" presetID="10" presetClass="entr" presetSubtype="0" fill="hold" nodeType="withEffect">
                                  <p:stCondLst>
                                    <p:cond delay="0"/>
                                  </p:stCondLst>
                                  <p:childTnLst>
                                    <p:set>
                                      <p:cBhvr>
                                        <p:cTn id="75" dur="1" fill="hold">
                                          <p:stCondLst>
                                            <p:cond delay="0"/>
                                          </p:stCondLst>
                                        </p:cTn>
                                        <p:tgtEl>
                                          <p:spTgt spid="1098"/>
                                        </p:tgtEl>
                                        <p:attrNameLst>
                                          <p:attrName>style.visibility</p:attrName>
                                        </p:attrNameLst>
                                      </p:cBhvr>
                                      <p:to>
                                        <p:strVal val="visible"/>
                                      </p:to>
                                    </p:set>
                                    <p:animEffect transition="in" filter="fade">
                                      <p:cBhvr>
                                        <p:cTn id="76" dur="500"/>
                                        <p:tgtEl>
                                          <p:spTgt spid="1098"/>
                                        </p:tgtEl>
                                      </p:cBhvr>
                                    </p:animEffect>
                                  </p:childTnLst>
                                </p:cTn>
                              </p:par>
                              <p:par>
                                <p:cTn id="77" presetID="10" presetClass="entr" presetSubtype="0" fill="hold" nodeType="withEffect">
                                  <p:stCondLst>
                                    <p:cond delay="0"/>
                                  </p:stCondLst>
                                  <p:childTnLst>
                                    <p:set>
                                      <p:cBhvr>
                                        <p:cTn id="78" dur="1" fill="hold">
                                          <p:stCondLst>
                                            <p:cond delay="0"/>
                                          </p:stCondLst>
                                        </p:cTn>
                                        <p:tgtEl>
                                          <p:spTgt spid="1111"/>
                                        </p:tgtEl>
                                        <p:attrNameLst>
                                          <p:attrName>style.visibility</p:attrName>
                                        </p:attrNameLst>
                                      </p:cBhvr>
                                      <p:to>
                                        <p:strVal val="visible"/>
                                      </p:to>
                                    </p:set>
                                    <p:animEffect transition="in" filter="fade">
                                      <p:cBhvr>
                                        <p:cTn id="79" dur="500"/>
                                        <p:tgtEl>
                                          <p:spTgt spid="1111"/>
                                        </p:tgtEl>
                                      </p:cBhvr>
                                    </p:animEffect>
                                  </p:childTnLst>
                                </p:cTn>
                              </p:par>
                              <p:par>
                                <p:cTn id="80" presetID="10" presetClass="entr" presetSubtype="0" fill="hold" nodeType="withEffect">
                                  <p:stCondLst>
                                    <p:cond delay="0"/>
                                  </p:stCondLst>
                                  <p:childTnLst>
                                    <p:set>
                                      <p:cBhvr>
                                        <p:cTn id="81" dur="1" fill="hold">
                                          <p:stCondLst>
                                            <p:cond delay="0"/>
                                          </p:stCondLst>
                                        </p:cTn>
                                        <p:tgtEl>
                                          <p:spTgt spid="1107"/>
                                        </p:tgtEl>
                                        <p:attrNameLst>
                                          <p:attrName>style.visibility</p:attrName>
                                        </p:attrNameLst>
                                      </p:cBhvr>
                                      <p:to>
                                        <p:strVal val="visible"/>
                                      </p:to>
                                    </p:set>
                                    <p:animEffect transition="in" filter="fade">
                                      <p:cBhvr>
                                        <p:cTn id="82" dur="500"/>
                                        <p:tgtEl>
                                          <p:spTgt spid="1107"/>
                                        </p:tgtEl>
                                      </p:cBhvr>
                                    </p:animEffect>
                                  </p:childTnLst>
                                </p:cTn>
                              </p:par>
                            </p:childTnLst>
                          </p:cTn>
                        </p:par>
                        <p:par>
                          <p:cTn id="83" fill="hold">
                            <p:stCondLst>
                              <p:cond delay="500"/>
                            </p:stCondLst>
                            <p:childTnLst>
                              <p:par>
                                <p:cTn id="84" presetID="16" presetClass="entr" presetSubtype="21" fill="hold" nodeType="afterEffect">
                                  <p:stCondLst>
                                    <p:cond delay="0"/>
                                  </p:stCondLst>
                                  <p:childTnLst>
                                    <p:set>
                                      <p:cBhvr>
                                        <p:cTn id="85" dur="1" fill="hold">
                                          <p:stCondLst>
                                            <p:cond delay="0"/>
                                          </p:stCondLst>
                                        </p:cTn>
                                        <p:tgtEl>
                                          <p:spTgt spid="1039"/>
                                        </p:tgtEl>
                                        <p:attrNameLst>
                                          <p:attrName>style.visibility</p:attrName>
                                        </p:attrNameLst>
                                      </p:cBhvr>
                                      <p:to>
                                        <p:strVal val="visible"/>
                                      </p:to>
                                    </p:set>
                                    <p:animEffect transition="in" filter="barn(inVertical)">
                                      <p:cBhvr>
                                        <p:cTn id="86" dur="500"/>
                                        <p:tgtEl>
                                          <p:spTgt spid="1039"/>
                                        </p:tgtEl>
                                      </p:cBhvr>
                                    </p:animEffect>
                                  </p:childTnLst>
                                </p:cTn>
                              </p:par>
                              <p:par>
                                <p:cTn id="87" presetID="16" presetClass="entr" presetSubtype="21" fill="hold" nodeType="withEffect">
                                  <p:stCondLst>
                                    <p:cond delay="0"/>
                                  </p:stCondLst>
                                  <p:childTnLst>
                                    <p:set>
                                      <p:cBhvr>
                                        <p:cTn id="88" dur="1" fill="hold">
                                          <p:stCondLst>
                                            <p:cond delay="0"/>
                                          </p:stCondLst>
                                        </p:cTn>
                                        <p:tgtEl>
                                          <p:spTgt spid="1119"/>
                                        </p:tgtEl>
                                        <p:attrNameLst>
                                          <p:attrName>style.visibility</p:attrName>
                                        </p:attrNameLst>
                                      </p:cBhvr>
                                      <p:to>
                                        <p:strVal val="visible"/>
                                      </p:to>
                                    </p:set>
                                    <p:animEffect transition="in" filter="barn(inVertical)">
                                      <p:cBhvr>
                                        <p:cTn id="89" dur="500"/>
                                        <p:tgtEl>
                                          <p:spTgt spid="1119"/>
                                        </p:tgtEl>
                                      </p:cBhvr>
                                    </p:animEffect>
                                  </p:childTnLst>
                                </p:cTn>
                              </p:par>
                              <p:par>
                                <p:cTn id="90" presetID="16" presetClass="entr" presetSubtype="21" fill="hold" nodeType="withEffect">
                                  <p:stCondLst>
                                    <p:cond delay="0"/>
                                  </p:stCondLst>
                                  <p:childTnLst>
                                    <p:set>
                                      <p:cBhvr>
                                        <p:cTn id="91" dur="1" fill="hold">
                                          <p:stCondLst>
                                            <p:cond delay="0"/>
                                          </p:stCondLst>
                                        </p:cTn>
                                        <p:tgtEl>
                                          <p:spTgt spid="1122"/>
                                        </p:tgtEl>
                                        <p:attrNameLst>
                                          <p:attrName>style.visibility</p:attrName>
                                        </p:attrNameLst>
                                      </p:cBhvr>
                                      <p:to>
                                        <p:strVal val="visible"/>
                                      </p:to>
                                    </p:set>
                                    <p:animEffect transition="in" filter="barn(inVertical)">
                                      <p:cBhvr>
                                        <p:cTn id="92" dur="500"/>
                                        <p:tgtEl>
                                          <p:spTgt spid="1122"/>
                                        </p:tgtEl>
                                      </p:cBhvr>
                                    </p:animEffect>
                                  </p:childTnLst>
                                </p:cTn>
                              </p:par>
                            </p:childTnLst>
                          </p:cTn>
                        </p:par>
                      </p:childTnLst>
                    </p:cTn>
                  </p:par>
                  <p:par>
                    <p:cTn id="93" fill="hold">
                      <p:stCondLst>
                        <p:cond delay="indefinite"/>
                      </p:stCondLst>
                      <p:childTnLst>
                        <p:par>
                          <p:cTn id="94" fill="hold">
                            <p:stCondLst>
                              <p:cond delay="0"/>
                            </p:stCondLst>
                            <p:childTnLst>
                              <p:par>
                                <p:cTn id="95" presetID="6" presetClass="entr" presetSubtype="16" fill="hold" nodeType="clickEffect">
                                  <p:stCondLst>
                                    <p:cond delay="0"/>
                                  </p:stCondLst>
                                  <p:childTnLst>
                                    <p:set>
                                      <p:cBhvr>
                                        <p:cTn id="96" dur="1" fill="hold">
                                          <p:stCondLst>
                                            <p:cond delay="0"/>
                                          </p:stCondLst>
                                        </p:cTn>
                                        <p:tgtEl>
                                          <p:spTgt spid="45"/>
                                        </p:tgtEl>
                                        <p:attrNameLst>
                                          <p:attrName>style.visibility</p:attrName>
                                        </p:attrNameLst>
                                      </p:cBhvr>
                                      <p:to>
                                        <p:strVal val="visible"/>
                                      </p:to>
                                    </p:set>
                                    <p:animEffect transition="in" filter="circle(in)">
                                      <p:cBhvr>
                                        <p:cTn id="97" dur="2000"/>
                                        <p:tgtEl>
                                          <p:spTgt spid="45"/>
                                        </p:tgtEl>
                                      </p:cBhvr>
                                    </p:animEffect>
                                  </p:childTnLst>
                                </p:cTn>
                              </p:par>
                              <p:par>
                                <p:cTn id="98" presetID="6" presetClass="entr" presetSubtype="16" fill="hold" nodeType="withEffect">
                                  <p:stCondLst>
                                    <p:cond delay="0"/>
                                  </p:stCondLst>
                                  <p:childTnLst>
                                    <p:set>
                                      <p:cBhvr>
                                        <p:cTn id="99" dur="1" fill="hold">
                                          <p:stCondLst>
                                            <p:cond delay="0"/>
                                          </p:stCondLst>
                                        </p:cTn>
                                        <p:tgtEl>
                                          <p:spTgt spid="61"/>
                                        </p:tgtEl>
                                        <p:attrNameLst>
                                          <p:attrName>style.visibility</p:attrName>
                                        </p:attrNameLst>
                                      </p:cBhvr>
                                      <p:to>
                                        <p:strVal val="visible"/>
                                      </p:to>
                                    </p:set>
                                    <p:animEffect transition="in" filter="circle(in)">
                                      <p:cBhvr>
                                        <p:cTn id="100" dur="2000"/>
                                        <p:tgtEl>
                                          <p:spTgt spid="61"/>
                                        </p:tgtEl>
                                      </p:cBhvr>
                                    </p:animEffect>
                                  </p:childTnLst>
                                </p:cTn>
                              </p:par>
                              <p:par>
                                <p:cTn id="101" presetID="6" presetClass="entr" presetSubtype="16" fill="hold" grpId="0" nodeType="withEffect">
                                  <p:stCondLst>
                                    <p:cond delay="0"/>
                                  </p:stCondLst>
                                  <p:childTnLst>
                                    <p:set>
                                      <p:cBhvr>
                                        <p:cTn id="102" dur="1" fill="hold">
                                          <p:stCondLst>
                                            <p:cond delay="0"/>
                                          </p:stCondLst>
                                        </p:cTn>
                                        <p:tgtEl>
                                          <p:spTgt spid="65"/>
                                        </p:tgtEl>
                                        <p:attrNameLst>
                                          <p:attrName>style.visibility</p:attrName>
                                        </p:attrNameLst>
                                      </p:cBhvr>
                                      <p:to>
                                        <p:strVal val="visible"/>
                                      </p:to>
                                    </p:set>
                                    <p:animEffect transition="in" filter="circle(in)">
                                      <p:cBhvr>
                                        <p:cTn id="103" dur="2000"/>
                                        <p:tgtEl>
                                          <p:spTgt spid="65"/>
                                        </p:tgtEl>
                                      </p:cBhvr>
                                    </p:animEffect>
                                  </p:childTnLst>
                                </p:cTn>
                              </p:par>
                              <p:par>
                                <p:cTn id="104" presetID="6" presetClass="entr" presetSubtype="16" fill="hold" grpId="0" nodeType="withEffect">
                                  <p:stCondLst>
                                    <p:cond delay="0"/>
                                  </p:stCondLst>
                                  <p:childTnLst>
                                    <p:set>
                                      <p:cBhvr>
                                        <p:cTn id="105" dur="1" fill="hold">
                                          <p:stCondLst>
                                            <p:cond delay="0"/>
                                          </p:stCondLst>
                                        </p:cTn>
                                        <p:tgtEl>
                                          <p:spTgt spid="64"/>
                                        </p:tgtEl>
                                        <p:attrNameLst>
                                          <p:attrName>style.visibility</p:attrName>
                                        </p:attrNameLst>
                                      </p:cBhvr>
                                      <p:to>
                                        <p:strVal val="visible"/>
                                      </p:to>
                                    </p:set>
                                    <p:animEffect transition="in" filter="circle(in)">
                                      <p:cBhvr>
                                        <p:cTn id="106" dur="2000"/>
                                        <p:tgtEl>
                                          <p:spTgt spid="64"/>
                                        </p:tgtEl>
                                      </p:cBhvr>
                                    </p:animEffect>
                                  </p:childTnLst>
                                </p:cTn>
                              </p:par>
                              <p:par>
                                <p:cTn id="107" presetID="6" presetClass="entr" presetSubtype="16" fill="hold" grpId="0" nodeType="withEffect">
                                  <p:stCondLst>
                                    <p:cond delay="0"/>
                                  </p:stCondLst>
                                  <p:childTnLst>
                                    <p:set>
                                      <p:cBhvr>
                                        <p:cTn id="108" dur="1" fill="hold">
                                          <p:stCondLst>
                                            <p:cond delay="0"/>
                                          </p:stCondLst>
                                        </p:cTn>
                                        <p:tgtEl>
                                          <p:spTgt spid="32"/>
                                        </p:tgtEl>
                                        <p:attrNameLst>
                                          <p:attrName>style.visibility</p:attrName>
                                        </p:attrNameLst>
                                      </p:cBhvr>
                                      <p:to>
                                        <p:strVal val="visible"/>
                                      </p:to>
                                    </p:set>
                                    <p:animEffect transition="in" filter="circle(in)">
                                      <p:cBhvr>
                                        <p:cTn id="109" dur="2000"/>
                                        <p:tgtEl>
                                          <p:spTgt spid="32"/>
                                        </p:tgtEl>
                                      </p:cBhvr>
                                    </p:animEffect>
                                  </p:childTnLst>
                                </p:cTn>
                              </p:par>
                              <p:par>
                                <p:cTn id="110" presetID="6" presetClass="entr" presetSubtype="16" fill="hold" nodeType="withEffect">
                                  <p:stCondLst>
                                    <p:cond delay="0"/>
                                  </p:stCondLst>
                                  <p:childTnLst>
                                    <p:set>
                                      <p:cBhvr>
                                        <p:cTn id="111" dur="1" fill="hold">
                                          <p:stCondLst>
                                            <p:cond delay="0"/>
                                          </p:stCondLst>
                                        </p:cTn>
                                        <p:tgtEl>
                                          <p:spTgt spid="63"/>
                                        </p:tgtEl>
                                        <p:attrNameLst>
                                          <p:attrName>style.visibility</p:attrName>
                                        </p:attrNameLst>
                                      </p:cBhvr>
                                      <p:to>
                                        <p:strVal val="visible"/>
                                      </p:to>
                                    </p:set>
                                    <p:animEffect transition="in" filter="circle(in)">
                                      <p:cBhvr>
                                        <p:cTn id="112" dur="2000"/>
                                        <p:tgtEl>
                                          <p:spTgt spid="63"/>
                                        </p:tgtEl>
                                      </p:cBhvr>
                                    </p:animEffect>
                                  </p:childTnLst>
                                </p:cTn>
                              </p:par>
                            </p:childTnLst>
                          </p:cTn>
                        </p:par>
                        <p:par>
                          <p:cTn id="113" fill="hold">
                            <p:stCondLst>
                              <p:cond delay="2000"/>
                            </p:stCondLst>
                            <p:childTnLst>
                              <p:par>
                                <p:cTn id="114" presetID="22" presetClass="entr" presetSubtype="4" fill="hold" nodeType="afterEffect">
                                  <p:stCondLst>
                                    <p:cond delay="0"/>
                                  </p:stCondLst>
                                  <p:childTnLst>
                                    <p:set>
                                      <p:cBhvr>
                                        <p:cTn id="115" dur="1" fill="hold">
                                          <p:stCondLst>
                                            <p:cond delay="0"/>
                                          </p:stCondLst>
                                        </p:cTn>
                                        <p:tgtEl>
                                          <p:spTgt spid="1027"/>
                                        </p:tgtEl>
                                        <p:attrNameLst>
                                          <p:attrName>style.visibility</p:attrName>
                                        </p:attrNameLst>
                                      </p:cBhvr>
                                      <p:to>
                                        <p:strVal val="visible"/>
                                      </p:to>
                                    </p:set>
                                    <p:animEffect transition="in" filter="wipe(down)">
                                      <p:cBhvr>
                                        <p:cTn id="116" dur="500"/>
                                        <p:tgtEl>
                                          <p:spTgt spid="10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0" grpId="0" animBg="1"/>
      <p:bldP spid="11" grpId="0"/>
      <p:bldP spid="23" grpId="0" animBg="1"/>
      <p:bldP spid="24" grpId="0" animBg="1"/>
      <p:bldP spid="32" grpId="0" animBg="1"/>
      <p:bldP spid="64" grpId="0"/>
      <p:bldP spid="65" grpId="0"/>
      <p:bldP spid="104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83EE28-D9DB-DE1D-4FB1-06444287A1ED}"/>
            </a:ext>
          </a:extLst>
        </p:cNvPr>
        <p:cNvGrpSpPr/>
        <p:nvPr/>
      </p:nvGrpSpPr>
      <p:grpSpPr>
        <a:xfrm>
          <a:off x="0" y="0"/>
          <a:ext cx="0" cy="0"/>
          <a:chOff x="0" y="0"/>
          <a:chExt cx="0" cy="0"/>
        </a:xfrm>
      </p:grpSpPr>
      <p:pic>
        <p:nvPicPr>
          <p:cNvPr id="5" name="Image 0" descr="preencoded.png">
            <a:extLst>
              <a:ext uri="{FF2B5EF4-FFF2-40B4-BE49-F238E27FC236}">
                <a16:creationId xmlns:a16="http://schemas.microsoft.com/office/drawing/2014/main" id="{65BBD532-07B1-D049-062B-F39CB74E2C3E}"/>
              </a:ext>
            </a:extLst>
          </p:cNvPr>
          <p:cNvPicPr>
            <a:picLocks noChangeAspect="1"/>
          </p:cNvPicPr>
          <p:nvPr/>
        </p:nvPicPr>
        <p:blipFill>
          <a:blip r:embed="rId3"/>
          <a:stretch>
            <a:fillRect/>
          </a:stretch>
        </p:blipFill>
        <p:spPr>
          <a:xfrm>
            <a:off x="9144000" y="0"/>
            <a:ext cx="5486400" cy="8229600"/>
          </a:xfrm>
          <a:prstGeom prst="rect">
            <a:avLst/>
          </a:prstGeom>
        </p:spPr>
      </p:pic>
      <p:sp>
        <p:nvSpPr>
          <p:cNvPr id="54" name="TextBox 53">
            <a:extLst>
              <a:ext uri="{FF2B5EF4-FFF2-40B4-BE49-F238E27FC236}">
                <a16:creationId xmlns:a16="http://schemas.microsoft.com/office/drawing/2014/main" id="{37FF3F28-8864-303A-2170-87E9F9CA6C6D}"/>
              </a:ext>
            </a:extLst>
          </p:cNvPr>
          <p:cNvSpPr txBox="1"/>
          <p:nvPr/>
        </p:nvSpPr>
        <p:spPr>
          <a:xfrm>
            <a:off x="6604940" y="3980515"/>
            <a:ext cx="1663163" cy="484748"/>
          </a:xfrm>
          <a:prstGeom prst="rect">
            <a:avLst/>
          </a:prstGeom>
          <a:noFill/>
          <a:ln>
            <a:noFill/>
          </a:ln>
        </p:spPr>
        <p:txBody>
          <a:bodyPr wrap="square" lIns="0" tIns="0" rIns="0" bIns="0" anchor="t">
            <a:spAutoFit/>
          </a:bodyPr>
          <a:lstStyle/>
          <a:p>
            <a:r>
              <a:rPr sz="1050">
                <a:solidFill>
                  <a:srgbClr val="484848"/>
                </a:solidFill>
                <a:latin typeface="Roboto"/>
              </a:rPr>
              <a:t>A random number used
to find the correct hash,
securing the block.</a:t>
            </a:r>
          </a:p>
        </p:txBody>
      </p:sp>
      <p:sp>
        <p:nvSpPr>
          <p:cNvPr id="3" name="Text 0">
            <a:extLst>
              <a:ext uri="{FF2B5EF4-FFF2-40B4-BE49-F238E27FC236}">
                <a16:creationId xmlns:a16="http://schemas.microsoft.com/office/drawing/2014/main" id="{16F8A7BC-52D6-AEEF-ABB7-DB95D9108F2F}"/>
              </a:ext>
            </a:extLst>
          </p:cNvPr>
          <p:cNvSpPr/>
          <p:nvPr/>
        </p:nvSpPr>
        <p:spPr>
          <a:xfrm>
            <a:off x="529709" y="637149"/>
            <a:ext cx="7627382" cy="1039178"/>
          </a:xfrm>
          <a:prstGeom prst="rect">
            <a:avLst/>
          </a:prstGeom>
          <a:noFill/>
          <a:ln/>
        </p:spPr>
        <p:txBody>
          <a:bodyPr wrap="square" lIns="0" tIns="0" rIns="0" bIns="0" rtlCol="0" anchor="t"/>
          <a:lstStyle/>
          <a:p>
            <a:pPr marL="0" indent="0" algn="l">
              <a:lnSpc>
                <a:spcPts val="5600"/>
              </a:lnSpc>
              <a:buNone/>
            </a:pPr>
            <a:r>
              <a:rPr lang="en-US" sz="4450" b="1">
                <a:solidFill>
                  <a:srgbClr val="2E3C4E"/>
                </a:solidFill>
                <a:latin typeface="Barlow Bold" pitchFamily="34" charset="0"/>
                <a:ea typeface="Barlow Bold" pitchFamily="34" charset="-122"/>
                <a:cs typeface="Barlow Bold" pitchFamily="34" charset="-120"/>
              </a:rPr>
              <a:t>Block</a:t>
            </a:r>
            <a:endParaRPr lang="en-US" sz="3000"/>
          </a:p>
        </p:txBody>
      </p:sp>
      <p:sp>
        <p:nvSpPr>
          <p:cNvPr id="53" name="TextBox 52">
            <a:extLst>
              <a:ext uri="{FF2B5EF4-FFF2-40B4-BE49-F238E27FC236}">
                <a16:creationId xmlns:a16="http://schemas.microsoft.com/office/drawing/2014/main" id="{B6431CBE-EA29-9EB9-847F-5918AAC4F496}"/>
              </a:ext>
            </a:extLst>
          </p:cNvPr>
          <p:cNvSpPr txBox="1"/>
          <p:nvPr/>
        </p:nvSpPr>
        <p:spPr>
          <a:xfrm>
            <a:off x="6604941" y="3321225"/>
            <a:ext cx="1559332" cy="484748"/>
          </a:xfrm>
          <a:prstGeom prst="rect">
            <a:avLst/>
          </a:prstGeom>
          <a:noFill/>
          <a:ln>
            <a:noFill/>
          </a:ln>
        </p:spPr>
        <p:txBody>
          <a:bodyPr wrap="square" lIns="0" tIns="0" rIns="0" bIns="0" anchor="t">
            <a:spAutoFit/>
          </a:bodyPr>
          <a:lstStyle/>
          <a:p>
            <a:r>
              <a:rPr sz="1050">
                <a:solidFill>
                  <a:srgbClr val="484848"/>
                </a:solidFill>
                <a:latin typeface="Roboto"/>
              </a:rPr>
              <a:t>The block version
number, indicating the
protocol version used.</a:t>
            </a:r>
          </a:p>
        </p:txBody>
      </p:sp>
      <p:sp>
        <p:nvSpPr>
          <p:cNvPr id="42" name="TextBox 41">
            <a:extLst>
              <a:ext uri="{FF2B5EF4-FFF2-40B4-BE49-F238E27FC236}">
                <a16:creationId xmlns:a16="http://schemas.microsoft.com/office/drawing/2014/main" id="{B2F35D67-4424-C08E-DF64-79047FC5DC7C}"/>
              </a:ext>
            </a:extLst>
          </p:cNvPr>
          <p:cNvSpPr txBox="1"/>
          <p:nvPr/>
        </p:nvSpPr>
        <p:spPr>
          <a:xfrm>
            <a:off x="6604940" y="4754508"/>
            <a:ext cx="1514025" cy="484748"/>
          </a:xfrm>
          <a:prstGeom prst="rect">
            <a:avLst/>
          </a:prstGeom>
          <a:noFill/>
          <a:ln>
            <a:noFill/>
          </a:ln>
        </p:spPr>
        <p:txBody>
          <a:bodyPr wrap="square" lIns="0" tIns="0" rIns="0" bIns="0" anchor="t">
            <a:spAutoFit/>
          </a:bodyPr>
          <a:lstStyle/>
          <a:p>
            <a:r>
              <a:rPr sz="1050">
                <a:solidFill>
                  <a:srgbClr val="484848"/>
                </a:solidFill>
                <a:latin typeface="Roboto"/>
              </a:rPr>
              <a:t>The difficulty level for
mining, adjusting
network security.</a:t>
            </a:r>
          </a:p>
        </p:txBody>
      </p:sp>
      <p:sp>
        <p:nvSpPr>
          <p:cNvPr id="43" name="TextBox 42">
            <a:extLst>
              <a:ext uri="{FF2B5EF4-FFF2-40B4-BE49-F238E27FC236}">
                <a16:creationId xmlns:a16="http://schemas.microsoft.com/office/drawing/2014/main" id="{1EAB8940-22D6-62F4-D9C1-8B69752B5859}"/>
              </a:ext>
            </a:extLst>
          </p:cNvPr>
          <p:cNvSpPr txBox="1"/>
          <p:nvPr/>
        </p:nvSpPr>
        <p:spPr>
          <a:xfrm>
            <a:off x="6604941" y="1865116"/>
            <a:ext cx="1662030" cy="484748"/>
          </a:xfrm>
          <a:prstGeom prst="rect">
            <a:avLst/>
          </a:prstGeom>
          <a:noFill/>
          <a:ln>
            <a:noFill/>
          </a:ln>
        </p:spPr>
        <p:txBody>
          <a:bodyPr wrap="square" lIns="0" tIns="0" rIns="0" bIns="0" anchor="t">
            <a:spAutoFit/>
          </a:bodyPr>
          <a:lstStyle/>
          <a:p>
            <a:r>
              <a:rPr sz="1050">
                <a:solidFill>
                  <a:srgbClr val="484848"/>
                </a:solidFill>
                <a:latin typeface="Roboto"/>
              </a:rPr>
              <a:t>The hash of the previous
block, ensuring chain
integrity.</a:t>
            </a:r>
          </a:p>
        </p:txBody>
      </p:sp>
      <p:sp>
        <p:nvSpPr>
          <p:cNvPr id="46" name="TextBox 45">
            <a:extLst>
              <a:ext uri="{FF2B5EF4-FFF2-40B4-BE49-F238E27FC236}">
                <a16:creationId xmlns:a16="http://schemas.microsoft.com/office/drawing/2014/main" id="{C7C1AA25-9595-8FD5-ED35-A24CC09CA007}"/>
              </a:ext>
            </a:extLst>
          </p:cNvPr>
          <p:cNvSpPr txBox="1"/>
          <p:nvPr/>
        </p:nvSpPr>
        <p:spPr>
          <a:xfrm>
            <a:off x="6604941" y="2644725"/>
            <a:ext cx="1629182" cy="484748"/>
          </a:xfrm>
          <a:prstGeom prst="rect">
            <a:avLst/>
          </a:prstGeom>
          <a:noFill/>
          <a:ln>
            <a:noFill/>
          </a:ln>
        </p:spPr>
        <p:txBody>
          <a:bodyPr wrap="square" lIns="0" tIns="0" rIns="0" bIns="0" anchor="t">
            <a:spAutoFit/>
          </a:bodyPr>
          <a:lstStyle/>
          <a:p>
            <a:r>
              <a:rPr sz="1050">
                <a:solidFill>
                  <a:srgbClr val="484848"/>
                </a:solidFill>
                <a:latin typeface="Roboto"/>
              </a:rPr>
              <a:t>The time the block was
created, providing
chronological order.</a:t>
            </a:r>
          </a:p>
        </p:txBody>
      </p:sp>
      <p:sp>
        <p:nvSpPr>
          <p:cNvPr id="48" name="TextBox 47">
            <a:extLst>
              <a:ext uri="{FF2B5EF4-FFF2-40B4-BE49-F238E27FC236}">
                <a16:creationId xmlns:a16="http://schemas.microsoft.com/office/drawing/2014/main" id="{DF8B8896-8F34-B7A5-A16B-A427A68F86EB}"/>
              </a:ext>
            </a:extLst>
          </p:cNvPr>
          <p:cNvSpPr txBox="1"/>
          <p:nvPr/>
        </p:nvSpPr>
        <p:spPr>
          <a:xfrm>
            <a:off x="6591009" y="5472212"/>
            <a:ext cx="1644285" cy="484748"/>
          </a:xfrm>
          <a:prstGeom prst="rect">
            <a:avLst/>
          </a:prstGeom>
          <a:noFill/>
          <a:ln>
            <a:noFill/>
          </a:ln>
        </p:spPr>
        <p:txBody>
          <a:bodyPr wrap="square" lIns="0" tIns="0" rIns="0" bIns="0" anchor="t">
            <a:spAutoFit/>
          </a:bodyPr>
          <a:lstStyle/>
          <a:p>
            <a:r>
              <a:rPr sz="1050">
                <a:solidFill>
                  <a:srgbClr val="484848"/>
                </a:solidFill>
                <a:latin typeface="Roboto"/>
              </a:rPr>
              <a:t>The hash of all
transactions, organized
in a tree structure.</a:t>
            </a:r>
          </a:p>
        </p:txBody>
      </p:sp>
      <p:grpSp>
        <p:nvGrpSpPr>
          <p:cNvPr id="60" name="Group 59">
            <a:extLst>
              <a:ext uri="{FF2B5EF4-FFF2-40B4-BE49-F238E27FC236}">
                <a16:creationId xmlns:a16="http://schemas.microsoft.com/office/drawing/2014/main" id="{EC8131A8-B564-384A-0BAF-AB6E6F577348}"/>
              </a:ext>
            </a:extLst>
          </p:cNvPr>
          <p:cNvGrpSpPr/>
          <p:nvPr/>
        </p:nvGrpSpPr>
        <p:grpSpPr>
          <a:xfrm>
            <a:off x="4831762" y="1735100"/>
            <a:ext cx="1671637" cy="668655"/>
            <a:chOff x="4049077" y="1225867"/>
            <a:chExt cx="1671637" cy="668655"/>
          </a:xfrm>
        </p:grpSpPr>
        <p:sp>
          <p:nvSpPr>
            <p:cNvPr id="61" name="Rounded Rectangle 1">
              <a:extLst>
                <a:ext uri="{FF2B5EF4-FFF2-40B4-BE49-F238E27FC236}">
                  <a16:creationId xmlns:a16="http://schemas.microsoft.com/office/drawing/2014/main" id="{14B51826-5DA0-81B3-ED72-405CA206DBD4}"/>
                </a:ext>
              </a:extLst>
            </p:cNvPr>
            <p:cNvSpPr/>
            <p:nvPr/>
          </p:nvSpPr>
          <p:spPr>
            <a:xfrm>
              <a:off x="4049077" y="1225867"/>
              <a:ext cx="1671637" cy="668655"/>
            </a:xfrm>
            <a:custGeom>
              <a:avLst/>
              <a:gdLst/>
              <a:ahLst/>
              <a:cxnLst/>
              <a:rect l="0" t="0" r="0" b="0"/>
              <a:pathLst>
                <a:path w="1671637" h="668655">
                  <a:moveTo>
                    <a:pt x="111442" y="0"/>
                  </a:moveTo>
                  <a:lnTo>
                    <a:pt x="1560195" y="0"/>
                  </a:lnTo>
                  <a:cubicBezTo>
                    <a:pt x="1560195" y="0"/>
                    <a:pt x="1671637" y="0"/>
                    <a:pt x="1671637" y="111442"/>
                  </a:cubicBezTo>
                  <a:lnTo>
                    <a:pt x="1671637" y="557212"/>
                  </a:lnTo>
                  <a:cubicBezTo>
                    <a:pt x="1671637" y="557212"/>
                    <a:pt x="1671637" y="668655"/>
                    <a:pt x="1560195" y="668655"/>
                  </a:cubicBezTo>
                  <a:lnTo>
                    <a:pt x="111442" y="668655"/>
                  </a:lnTo>
                  <a:cubicBezTo>
                    <a:pt x="111442" y="668655"/>
                    <a:pt x="0" y="668655"/>
                    <a:pt x="0" y="557212"/>
                  </a:cubicBezTo>
                  <a:lnTo>
                    <a:pt x="0" y="111442"/>
                  </a:lnTo>
                  <a:cubicBezTo>
                    <a:pt x="0" y="111442"/>
                    <a:pt x="0" y="0"/>
                    <a:pt x="111442" y="0"/>
                  </a:cubicBezTo>
                </a:path>
              </a:pathLst>
            </a:custGeom>
            <a:gradFill rotWithShape="1">
              <a:gsLst>
                <a:gs pos="0">
                  <a:srgbClr val="7FDFFF"/>
                </a:gs>
                <a:gs pos="100000">
                  <a:srgbClr val="1AC6FF"/>
                </a:gs>
              </a:gsLst>
              <a:lin ang="5400000" scaled="1"/>
            </a:gradFill>
            <a:ln>
              <a:noFill/>
            </a:ln>
          </p:spPr>
          <p:txBody>
            <a:bodyPr rtlCol="0" anchor="ctr"/>
            <a:lstStyle/>
            <a:p>
              <a:pPr algn="ctr"/>
              <a:endParaRPr/>
            </a:p>
          </p:txBody>
        </p:sp>
        <p:sp>
          <p:nvSpPr>
            <p:cNvPr id="62" name="Rounded Rectangle 2">
              <a:extLst>
                <a:ext uri="{FF2B5EF4-FFF2-40B4-BE49-F238E27FC236}">
                  <a16:creationId xmlns:a16="http://schemas.microsoft.com/office/drawing/2014/main" id="{0F98CD34-7AAE-E7AF-E4CC-2D80A04BC413}"/>
                </a:ext>
              </a:extLst>
            </p:cNvPr>
            <p:cNvSpPr/>
            <p:nvPr/>
          </p:nvSpPr>
          <p:spPr>
            <a:xfrm>
              <a:off x="4049077" y="1225867"/>
              <a:ext cx="1671637" cy="668655"/>
            </a:xfrm>
            <a:custGeom>
              <a:avLst/>
              <a:gdLst/>
              <a:ahLst/>
              <a:cxnLst/>
              <a:rect l="0" t="0" r="0" b="0"/>
              <a:pathLst>
                <a:path w="1671637" h="668655">
                  <a:moveTo>
                    <a:pt x="111442" y="0"/>
                  </a:moveTo>
                  <a:lnTo>
                    <a:pt x="1560195" y="0"/>
                  </a:lnTo>
                  <a:cubicBezTo>
                    <a:pt x="1560195" y="0"/>
                    <a:pt x="1671637" y="0"/>
                    <a:pt x="1671637" y="111442"/>
                  </a:cubicBezTo>
                  <a:lnTo>
                    <a:pt x="1671637" y="557212"/>
                  </a:lnTo>
                  <a:cubicBezTo>
                    <a:pt x="1671637" y="557212"/>
                    <a:pt x="1671637" y="668655"/>
                    <a:pt x="1560195" y="668655"/>
                  </a:cubicBezTo>
                  <a:lnTo>
                    <a:pt x="111442" y="668655"/>
                  </a:lnTo>
                  <a:cubicBezTo>
                    <a:pt x="111442" y="668655"/>
                    <a:pt x="0" y="668655"/>
                    <a:pt x="0" y="557212"/>
                  </a:cubicBezTo>
                  <a:lnTo>
                    <a:pt x="0" y="111442"/>
                  </a:lnTo>
                  <a:cubicBezTo>
                    <a:pt x="0" y="111442"/>
                    <a:pt x="0" y="0"/>
                    <a:pt x="111442" y="0"/>
                  </a:cubicBezTo>
                </a:path>
              </a:pathLst>
            </a:custGeom>
            <a:noFill/>
            <a:ln w="13929">
              <a:solidFill>
                <a:srgbClr val="969696"/>
              </a:solidFill>
            </a:ln>
          </p:spPr>
          <p:txBody>
            <a:bodyPr rtlCol="0" anchor="ctr"/>
            <a:lstStyle/>
            <a:p>
              <a:pPr algn="ctr"/>
              <a:endParaRPr/>
            </a:p>
          </p:txBody>
        </p:sp>
      </p:grpSp>
      <p:grpSp>
        <p:nvGrpSpPr>
          <p:cNvPr id="63" name="Group 62">
            <a:extLst>
              <a:ext uri="{FF2B5EF4-FFF2-40B4-BE49-F238E27FC236}">
                <a16:creationId xmlns:a16="http://schemas.microsoft.com/office/drawing/2014/main" id="{E96CF084-104D-0377-7753-255FFC03E330}"/>
              </a:ext>
            </a:extLst>
          </p:cNvPr>
          <p:cNvGrpSpPr/>
          <p:nvPr/>
        </p:nvGrpSpPr>
        <p:grpSpPr>
          <a:xfrm>
            <a:off x="4831762" y="4651179"/>
            <a:ext cx="1671637" cy="668655"/>
            <a:chOff x="4049077" y="4141946"/>
            <a:chExt cx="1671637" cy="668655"/>
          </a:xfrm>
        </p:grpSpPr>
        <p:sp>
          <p:nvSpPr>
            <p:cNvPr id="2048" name="Rounded Rectangle 4">
              <a:extLst>
                <a:ext uri="{FF2B5EF4-FFF2-40B4-BE49-F238E27FC236}">
                  <a16:creationId xmlns:a16="http://schemas.microsoft.com/office/drawing/2014/main" id="{0423D297-BD91-6EB4-1479-ED69D05D1879}"/>
                </a:ext>
              </a:extLst>
            </p:cNvPr>
            <p:cNvSpPr/>
            <p:nvPr/>
          </p:nvSpPr>
          <p:spPr>
            <a:xfrm>
              <a:off x="4049077" y="4141946"/>
              <a:ext cx="1671637" cy="668655"/>
            </a:xfrm>
            <a:custGeom>
              <a:avLst/>
              <a:gdLst/>
              <a:ahLst/>
              <a:cxnLst/>
              <a:rect l="0" t="0" r="0" b="0"/>
              <a:pathLst>
                <a:path w="1671637" h="668655">
                  <a:moveTo>
                    <a:pt x="111442" y="0"/>
                  </a:moveTo>
                  <a:lnTo>
                    <a:pt x="1560195" y="0"/>
                  </a:lnTo>
                  <a:cubicBezTo>
                    <a:pt x="1560195" y="0"/>
                    <a:pt x="1671637" y="0"/>
                    <a:pt x="1671637" y="111442"/>
                  </a:cubicBezTo>
                  <a:lnTo>
                    <a:pt x="1671637" y="557212"/>
                  </a:lnTo>
                  <a:cubicBezTo>
                    <a:pt x="1671637" y="557212"/>
                    <a:pt x="1671637" y="668655"/>
                    <a:pt x="1560195" y="668655"/>
                  </a:cubicBezTo>
                  <a:lnTo>
                    <a:pt x="111442" y="668655"/>
                  </a:lnTo>
                  <a:cubicBezTo>
                    <a:pt x="111442" y="668655"/>
                    <a:pt x="0" y="668655"/>
                    <a:pt x="0" y="557212"/>
                  </a:cubicBezTo>
                  <a:lnTo>
                    <a:pt x="0" y="111442"/>
                  </a:lnTo>
                  <a:cubicBezTo>
                    <a:pt x="0" y="111442"/>
                    <a:pt x="0" y="0"/>
                    <a:pt x="111442" y="0"/>
                  </a:cubicBezTo>
                </a:path>
              </a:pathLst>
            </a:custGeom>
            <a:gradFill rotWithShape="1">
              <a:gsLst>
                <a:gs pos="0">
                  <a:srgbClr val="7FDFFF"/>
                </a:gs>
                <a:gs pos="100000">
                  <a:srgbClr val="1AC6FF"/>
                </a:gs>
              </a:gsLst>
              <a:lin ang="5400000" scaled="1"/>
            </a:gradFill>
            <a:ln>
              <a:noFill/>
            </a:ln>
          </p:spPr>
          <p:txBody>
            <a:bodyPr rtlCol="0" anchor="ctr"/>
            <a:lstStyle/>
            <a:p>
              <a:pPr algn="ctr"/>
              <a:endParaRPr/>
            </a:p>
          </p:txBody>
        </p:sp>
        <p:sp>
          <p:nvSpPr>
            <p:cNvPr id="2049" name="Rounded Rectangle 5">
              <a:extLst>
                <a:ext uri="{FF2B5EF4-FFF2-40B4-BE49-F238E27FC236}">
                  <a16:creationId xmlns:a16="http://schemas.microsoft.com/office/drawing/2014/main" id="{96949812-5590-230D-6DCA-763ABD0032E3}"/>
                </a:ext>
              </a:extLst>
            </p:cNvPr>
            <p:cNvSpPr/>
            <p:nvPr/>
          </p:nvSpPr>
          <p:spPr>
            <a:xfrm>
              <a:off x="4049077" y="4141946"/>
              <a:ext cx="1671637" cy="668655"/>
            </a:xfrm>
            <a:custGeom>
              <a:avLst/>
              <a:gdLst/>
              <a:ahLst/>
              <a:cxnLst/>
              <a:rect l="0" t="0" r="0" b="0"/>
              <a:pathLst>
                <a:path w="1671637" h="668655">
                  <a:moveTo>
                    <a:pt x="111442" y="0"/>
                  </a:moveTo>
                  <a:lnTo>
                    <a:pt x="1560195" y="0"/>
                  </a:lnTo>
                  <a:cubicBezTo>
                    <a:pt x="1560195" y="0"/>
                    <a:pt x="1671637" y="0"/>
                    <a:pt x="1671637" y="111442"/>
                  </a:cubicBezTo>
                  <a:lnTo>
                    <a:pt x="1671637" y="557212"/>
                  </a:lnTo>
                  <a:cubicBezTo>
                    <a:pt x="1671637" y="557212"/>
                    <a:pt x="1671637" y="668655"/>
                    <a:pt x="1560195" y="668655"/>
                  </a:cubicBezTo>
                  <a:lnTo>
                    <a:pt x="111442" y="668655"/>
                  </a:lnTo>
                  <a:cubicBezTo>
                    <a:pt x="111442" y="668655"/>
                    <a:pt x="0" y="668655"/>
                    <a:pt x="0" y="557212"/>
                  </a:cubicBezTo>
                  <a:lnTo>
                    <a:pt x="0" y="111442"/>
                  </a:lnTo>
                  <a:cubicBezTo>
                    <a:pt x="0" y="111442"/>
                    <a:pt x="0" y="0"/>
                    <a:pt x="111442" y="0"/>
                  </a:cubicBezTo>
                </a:path>
              </a:pathLst>
            </a:custGeom>
            <a:noFill/>
            <a:ln w="13929">
              <a:solidFill>
                <a:srgbClr val="969696"/>
              </a:solidFill>
            </a:ln>
          </p:spPr>
          <p:txBody>
            <a:bodyPr rtlCol="0" anchor="ctr"/>
            <a:lstStyle/>
            <a:p>
              <a:pPr algn="ctr"/>
              <a:endParaRPr/>
            </a:p>
          </p:txBody>
        </p:sp>
      </p:grpSp>
      <p:grpSp>
        <p:nvGrpSpPr>
          <p:cNvPr id="2051" name="Group 2050">
            <a:extLst>
              <a:ext uri="{FF2B5EF4-FFF2-40B4-BE49-F238E27FC236}">
                <a16:creationId xmlns:a16="http://schemas.microsoft.com/office/drawing/2014/main" id="{641916B0-CA13-64CD-385F-1D580F522824}"/>
              </a:ext>
            </a:extLst>
          </p:cNvPr>
          <p:cNvGrpSpPr/>
          <p:nvPr/>
        </p:nvGrpSpPr>
        <p:grpSpPr>
          <a:xfrm>
            <a:off x="4831762" y="3963950"/>
            <a:ext cx="1671637" cy="501491"/>
            <a:chOff x="4049077" y="3454717"/>
            <a:chExt cx="1671637" cy="501491"/>
          </a:xfrm>
        </p:grpSpPr>
        <p:sp>
          <p:nvSpPr>
            <p:cNvPr id="2052" name="Rounded Rectangle 7">
              <a:extLst>
                <a:ext uri="{FF2B5EF4-FFF2-40B4-BE49-F238E27FC236}">
                  <a16:creationId xmlns:a16="http://schemas.microsoft.com/office/drawing/2014/main" id="{15E35E23-23BA-7595-35E2-87EFE7B892AE}"/>
                </a:ext>
              </a:extLst>
            </p:cNvPr>
            <p:cNvSpPr/>
            <p:nvPr/>
          </p:nvSpPr>
          <p:spPr>
            <a:xfrm>
              <a:off x="4049077" y="3454717"/>
              <a:ext cx="1671637" cy="501491"/>
            </a:xfrm>
            <a:custGeom>
              <a:avLst/>
              <a:gdLst/>
              <a:ahLst/>
              <a:cxnLst/>
              <a:rect l="0" t="0" r="0" b="0"/>
              <a:pathLst>
                <a:path w="1671637" h="501491">
                  <a:moveTo>
                    <a:pt x="111442" y="0"/>
                  </a:moveTo>
                  <a:lnTo>
                    <a:pt x="1560195" y="0"/>
                  </a:lnTo>
                  <a:cubicBezTo>
                    <a:pt x="1560195" y="0"/>
                    <a:pt x="1671637" y="0"/>
                    <a:pt x="1671637" y="111442"/>
                  </a:cubicBezTo>
                  <a:lnTo>
                    <a:pt x="1671637" y="390048"/>
                  </a:lnTo>
                  <a:cubicBezTo>
                    <a:pt x="1671637" y="390048"/>
                    <a:pt x="1671637" y="501491"/>
                    <a:pt x="1560195" y="501491"/>
                  </a:cubicBezTo>
                  <a:lnTo>
                    <a:pt x="111442" y="501491"/>
                  </a:lnTo>
                  <a:cubicBezTo>
                    <a:pt x="111442" y="501491"/>
                    <a:pt x="0" y="501491"/>
                    <a:pt x="0" y="390048"/>
                  </a:cubicBezTo>
                  <a:lnTo>
                    <a:pt x="0" y="111442"/>
                  </a:lnTo>
                  <a:cubicBezTo>
                    <a:pt x="0" y="111442"/>
                    <a:pt x="0" y="0"/>
                    <a:pt x="111442" y="0"/>
                  </a:cubicBezTo>
                </a:path>
              </a:pathLst>
            </a:custGeom>
            <a:gradFill rotWithShape="1">
              <a:gsLst>
                <a:gs pos="0">
                  <a:srgbClr val="7FDFFF"/>
                </a:gs>
                <a:gs pos="100000">
                  <a:srgbClr val="1AC6FF"/>
                </a:gs>
              </a:gsLst>
              <a:lin ang="5400000" scaled="1"/>
            </a:gradFill>
            <a:ln>
              <a:noFill/>
            </a:ln>
          </p:spPr>
          <p:txBody>
            <a:bodyPr rtlCol="0" anchor="ctr"/>
            <a:lstStyle/>
            <a:p>
              <a:pPr algn="ctr"/>
              <a:endParaRPr/>
            </a:p>
          </p:txBody>
        </p:sp>
        <p:sp>
          <p:nvSpPr>
            <p:cNvPr id="2053" name="Rounded Rectangle 8">
              <a:extLst>
                <a:ext uri="{FF2B5EF4-FFF2-40B4-BE49-F238E27FC236}">
                  <a16:creationId xmlns:a16="http://schemas.microsoft.com/office/drawing/2014/main" id="{D0C4E04A-CA34-C747-A642-4C9960C58C3F}"/>
                </a:ext>
              </a:extLst>
            </p:cNvPr>
            <p:cNvSpPr/>
            <p:nvPr/>
          </p:nvSpPr>
          <p:spPr>
            <a:xfrm>
              <a:off x="4049077" y="3454717"/>
              <a:ext cx="1671637" cy="501491"/>
            </a:xfrm>
            <a:custGeom>
              <a:avLst/>
              <a:gdLst/>
              <a:ahLst/>
              <a:cxnLst/>
              <a:rect l="0" t="0" r="0" b="0"/>
              <a:pathLst>
                <a:path w="1671637" h="501491">
                  <a:moveTo>
                    <a:pt x="111442" y="0"/>
                  </a:moveTo>
                  <a:lnTo>
                    <a:pt x="1560195" y="0"/>
                  </a:lnTo>
                  <a:cubicBezTo>
                    <a:pt x="1560195" y="0"/>
                    <a:pt x="1671637" y="0"/>
                    <a:pt x="1671637" y="111442"/>
                  </a:cubicBezTo>
                  <a:lnTo>
                    <a:pt x="1671637" y="390048"/>
                  </a:lnTo>
                  <a:cubicBezTo>
                    <a:pt x="1671637" y="390048"/>
                    <a:pt x="1671637" y="501491"/>
                    <a:pt x="1560195" y="501491"/>
                  </a:cubicBezTo>
                  <a:lnTo>
                    <a:pt x="111442" y="501491"/>
                  </a:lnTo>
                  <a:cubicBezTo>
                    <a:pt x="111442" y="501491"/>
                    <a:pt x="0" y="501491"/>
                    <a:pt x="0" y="390048"/>
                  </a:cubicBezTo>
                  <a:lnTo>
                    <a:pt x="0" y="111442"/>
                  </a:lnTo>
                  <a:cubicBezTo>
                    <a:pt x="0" y="111442"/>
                    <a:pt x="0" y="0"/>
                    <a:pt x="111442" y="0"/>
                  </a:cubicBezTo>
                </a:path>
              </a:pathLst>
            </a:custGeom>
            <a:noFill/>
            <a:ln w="13929">
              <a:solidFill>
                <a:srgbClr val="969696"/>
              </a:solidFill>
            </a:ln>
          </p:spPr>
          <p:txBody>
            <a:bodyPr rtlCol="0" anchor="ctr"/>
            <a:lstStyle/>
            <a:p>
              <a:pPr algn="ctr"/>
              <a:endParaRPr/>
            </a:p>
          </p:txBody>
        </p:sp>
      </p:grpSp>
      <p:grpSp>
        <p:nvGrpSpPr>
          <p:cNvPr id="2054" name="Group 2053">
            <a:extLst>
              <a:ext uri="{FF2B5EF4-FFF2-40B4-BE49-F238E27FC236}">
                <a16:creationId xmlns:a16="http://schemas.microsoft.com/office/drawing/2014/main" id="{B5461113-64BE-7E19-4D85-C68AEB7C3A0D}"/>
              </a:ext>
            </a:extLst>
          </p:cNvPr>
          <p:cNvGrpSpPr/>
          <p:nvPr/>
        </p:nvGrpSpPr>
        <p:grpSpPr>
          <a:xfrm>
            <a:off x="2640060" y="3620336"/>
            <a:ext cx="1671637" cy="501491"/>
            <a:chOff x="1857375" y="3111103"/>
            <a:chExt cx="1671637" cy="501491"/>
          </a:xfrm>
        </p:grpSpPr>
        <p:sp>
          <p:nvSpPr>
            <p:cNvPr id="2055" name="Rounded Rectangle 10">
              <a:extLst>
                <a:ext uri="{FF2B5EF4-FFF2-40B4-BE49-F238E27FC236}">
                  <a16:creationId xmlns:a16="http://schemas.microsoft.com/office/drawing/2014/main" id="{78D75D8F-C3B2-3EC7-A03B-170956E31922}"/>
                </a:ext>
              </a:extLst>
            </p:cNvPr>
            <p:cNvSpPr/>
            <p:nvPr/>
          </p:nvSpPr>
          <p:spPr>
            <a:xfrm>
              <a:off x="1857375" y="3111103"/>
              <a:ext cx="1671637" cy="501491"/>
            </a:xfrm>
            <a:custGeom>
              <a:avLst/>
              <a:gdLst/>
              <a:ahLst/>
              <a:cxnLst/>
              <a:rect l="0" t="0" r="0" b="0"/>
              <a:pathLst>
                <a:path w="1671637" h="501491">
                  <a:moveTo>
                    <a:pt x="111442" y="0"/>
                  </a:moveTo>
                  <a:lnTo>
                    <a:pt x="1560195" y="0"/>
                  </a:lnTo>
                  <a:cubicBezTo>
                    <a:pt x="1560195" y="0"/>
                    <a:pt x="1671637" y="0"/>
                    <a:pt x="1671637" y="111442"/>
                  </a:cubicBezTo>
                  <a:lnTo>
                    <a:pt x="1671637" y="390048"/>
                  </a:lnTo>
                  <a:cubicBezTo>
                    <a:pt x="1671637" y="390048"/>
                    <a:pt x="1671637" y="501491"/>
                    <a:pt x="1560195" y="501491"/>
                  </a:cubicBezTo>
                  <a:lnTo>
                    <a:pt x="111442" y="501491"/>
                  </a:lnTo>
                  <a:cubicBezTo>
                    <a:pt x="111442" y="501491"/>
                    <a:pt x="0" y="501491"/>
                    <a:pt x="0" y="390048"/>
                  </a:cubicBezTo>
                  <a:lnTo>
                    <a:pt x="0" y="111442"/>
                  </a:lnTo>
                  <a:cubicBezTo>
                    <a:pt x="0" y="111442"/>
                    <a:pt x="0" y="0"/>
                    <a:pt x="111442" y="0"/>
                  </a:cubicBezTo>
                </a:path>
              </a:pathLst>
            </a:custGeom>
            <a:gradFill rotWithShape="1">
              <a:gsLst>
                <a:gs pos="0">
                  <a:srgbClr val="7FDFFF"/>
                </a:gs>
                <a:gs pos="100000">
                  <a:srgbClr val="1AC6FF"/>
                </a:gs>
              </a:gsLst>
              <a:lin ang="5400000" scaled="1"/>
            </a:gradFill>
            <a:ln>
              <a:noFill/>
            </a:ln>
          </p:spPr>
          <p:txBody>
            <a:bodyPr rtlCol="0" anchor="ctr"/>
            <a:lstStyle/>
            <a:p>
              <a:pPr algn="ctr"/>
              <a:endParaRPr/>
            </a:p>
          </p:txBody>
        </p:sp>
        <p:sp>
          <p:nvSpPr>
            <p:cNvPr id="2056" name="Rounded Rectangle 11">
              <a:extLst>
                <a:ext uri="{FF2B5EF4-FFF2-40B4-BE49-F238E27FC236}">
                  <a16:creationId xmlns:a16="http://schemas.microsoft.com/office/drawing/2014/main" id="{2F79C2E0-F5CF-491E-4852-5099A8787C41}"/>
                </a:ext>
              </a:extLst>
            </p:cNvPr>
            <p:cNvSpPr/>
            <p:nvPr/>
          </p:nvSpPr>
          <p:spPr>
            <a:xfrm>
              <a:off x="1857375" y="3111103"/>
              <a:ext cx="1671637" cy="501491"/>
            </a:xfrm>
            <a:custGeom>
              <a:avLst/>
              <a:gdLst/>
              <a:ahLst/>
              <a:cxnLst/>
              <a:rect l="0" t="0" r="0" b="0"/>
              <a:pathLst>
                <a:path w="1671637" h="501491">
                  <a:moveTo>
                    <a:pt x="111442" y="0"/>
                  </a:moveTo>
                  <a:lnTo>
                    <a:pt x="1560195" y="0"/>
                  </a:lnTo>
                  <a:cubicBezTo>
                    <a:pt x="1560195" y="0"/>
                    <a:pt x="1671637" y="0"/>
                    <a:pt x="1671637" y="111442"/>
                  </a:cubicBezTo>
                  <a:lnTo>
                    <a:pt x="1671637" y="390048"/>
                  </a:lnTo>
                  <a:cubicBezTo>
                    <a:pt x="1671637" y="390048"/>
                    <a:pt x="1671637" y="501491"/>
                    <a:pt x="1560195" y="501491"/>
                  </a:cubicBezTo>
                  <a:lnTo>
                    <a:pt x="111442" y="501491"/>
                  </a:lnTo>
                  <a:cubicBezTo>
                    <a:pt x="111442" y="501491"/>
                    <a:pt x="0" y="501491"/>
                    <a:pt x="0" y="390048"/>
                  </a:cubicBezTo>
                  <a:lnTo>
                    <a:pt x="0" y="111442"/>
                  </a:lnTo>
                  <a:cubicBezTo>
                    <a:pt x="0" y="111442"/>
                    <a:pt x="0" y="0"/>
                    <a:pt x="111442" y="0"/>
                  </a:cubicBezTo>
                </a:path>
              </a:pathLst>
            </a:custGeom>
            <a:noFill/>
            <a:ln w="13929">
              <a:solidFill>
                <a:srgbClr val="969696"/>
              </a:solidFill>
            </a:ln>
          </p:spPr>
          <p:txBody>
            <a:bodyPr rtlCol="0" anchor="ctr"/>
            <a:lstStyle/>
            <a:p>
              <a:pPr algn="ctr"/>
              <a:endParaRPr/>
            </a:p>
          </p:txBody>
        </p:sp>
      </p:grpSp>
      <p:grpSp>
        <p:nvGrpSpPr>
          <p:cNvPr id="2057" name="Group 2056">
            <a:extLst>
              <a:ext uri="{FF2B5EF4-FFF2-40B4-BE49-F238E27FC236}">
                <a16:creationId xmlns:a16="http://schemas.microsoft.com/office/drawing/2014/main" id="{29B0DDD0-9790-0EB0-670E-FB3C83FB89E4}"/>
              </a:ext>
            </a:extLst>
          </p:cNvPr>
          <p:cNvGrpSpPr/>
          <p:nvPr/>
        </p:nvGrpSpPr>
        <p:grpSpPr>
          <a:xfrm>
            <a:off x="4817831" y="5451935"/>
            <a:ext cx="1671637" cy="501491"/>
            <a:chOff x="4049077" y="2767488"/>
            <a:chExt cx="1671637" cy="501491"/>
          </a:xfrm>
        </p:grpSpPr>
        <p:sp>
          <p:nvSpPr>
            <p:cNvPr id="2058" name="Rounded Rectangle 13">
              <a:extLst>
                <a:ext uri="{FF2B5EF4-FFF2-40B4-BE49-F238E27FC236}">
                  <a16:creationId xmlns:a16="http://schemas.microsoft.com/office/drawing/2014/main" id="{161669C3-DE8F-9AFE-057E-882B05F08D28}"/>
                </a:ext>
              </a:extLst>
            </p:cNvPr>
            <p:cNvSpPr/>
            <p:nvPr/>
          </p:nvSpPr>
          <p:spPr>
            <a:xfrm>
              <a:off x="4049077" y="2767488"/>
              <a:ext cx="1671637" cy="501491"/>
            </a:xfrm>
            <a:custGeom>
              <a:avLst/>
              <a:gdLst/>
              <a:ahLst/>
              <a:cxnLst/>
              <a:rect l="0" t="0" r="0" b="0"/>
              <a:pathLst>
                <a:path w="1671637" h="501491">
                  <a:moveTo>
                    <a:pt x="111442" y="0"/>
                  </a:moveTo>
                  <a:lnTo>
                    <a:pt x="1560195" y="0"/>
                  </a:lnTo>
                  <a:cubicBezTo>
                    <a:pt x="1560195" y="0"/>
                    <a:pt x="1671637" y="0"/>
                    <a:pt x="1671637" y="111442"/>
                  </a:cubicBezTo>
                  <a:lnTo>
                    <a:pt x="1671637" y="390048"/>
                  </a:lnTo>
                  <a:cubicBezTo>
                    <a:pt x="1671637" y="390048"/>
                    <a:pt x="1671637" y="501491"/>
                    <a:pt x="1560195" y="501491"/>
                  </a:cubicBezTo>
                  <a:lnTo>
                    <a:pt x="111442" y="501491"/>
                  </a:lnTo>
                  <a:cubicBezTo>
                    <a:pt x="111442" y="501491"/>
                    <a:pt x="0" y="501491"/>
                    <a:pt x="0" y="390048"/>
                  </a:cubicBezTo>
                  <a:lnTo>
                    <a:pt x="0" y="111442"/>
                  </a:lnTo>
                  <a:cubicBezTo>
                    <a:pt x="0" y="111442"/>
                    <a:pt x="0" y="0"/>
                    <a:pt x="111442" y="0"/>
                  </a:cubicBezTo>
                </a:path>
              </a:pathLst>
            </a:custGeom>
            <a:gradFill rotWithShape="1">
              <a:gsLst>
                <a:gs pos="0">
                  <a:srgbClr val="7FDFFF"/>
                </a:gs>
                <a:gs pos="100000">
                  <a:srgbClr val="1AC6FF"/>
                </a:gs>
              </a:gsLst>
              <a:lin ang="5400000" scaled="1"/>
            </a:gradFill>
            <a:ln>
              <a:noFill/>
            </a:ln>
          </p:spPr>
          <p:txBody>
            <a:bodyPr rtlCol="0" anchor="ctr"/>
            <a:lstStyle/>
            <a:p>
              <a:pPr algn="ctr"/>
              <a:endParaRPr/>
            </a:p>
          </p:txBody>
        </p:sp>
        <p:sp>
          <p:nvSpPr>
            <p:cNvPr id="2059" name="Rounded Rectangle 14">
              <a:extLst>
                <a:ext uri="{FF2B5EF4-FFF2-40B4-BE49-F238E27FC236}">
                  <a16:creationId xmlns:a16="http://schemas.microsoft.com/office/drawing/2014/main" id="{55FCE32C-82F1-81B0-579B-9458FAAEF209}"/>
                </a:ext>
              </a:extLst>
            </p:cNvPr>
            <p:cNvSpPr/>
            <p:nvPr/>
          </p:nvSpPr>
          <p:spPr>
            <a:xfrm>
              <a:off x="4049077" y="2767488"/>
              <a:ext cx="1671637" cy="501491"/>
            </a:xfrm>
            <a:custGeom>
              <a:avLst/>
              <a:gdLst/>
              <a:ahLst/>
              <a:cxnLst/>
              <a:rect l="0" t="0" r="0" b="0"/>
              <a:pathLst>
                <a:path w="1671637" h="501491">
                  <a:moveTo>
                    <a:pt x="111442" y="0"/>
                  </a:moveTo>
                  <a:lnTo>
                    <a:pt x="1560195" y="0"/>
                  </a:lnTo>
                  <a:cubicBezTo>
                    <a:pt x="1560195" y="0"/>
                    <a:pt x="1671637" y="0"/>
                    <a:pt x="1671637" y="111442"/>
                  </a:cubicBezTo>
                  <a:lnTo>
                    <a:pt x="1671637" y="390048"/>
                  </a:lnTo>
                  <a:cubicBezTo>
                    <a:pt x="1671637" y="390048"/>
                    <a:pt x="1671637" y="501491"/>
                    <a:pt x="1560195" y="501491"/>
                  </a:cubicBezTo>
                  <a:lnTo>
                    <a:pt x="111442" y="501491"/>
                  </a:lnTo>
                  <a:cubicBezTo>
                    <a:pt x="111442" y="501491"/>
                    <a:pt x="0" y="501491"/>
                    <a:pt x="0" y="390048"/>
                  </a:cubicBezTo>
                  <a:lnTo>
                    <a:pt x="0" y="111442"/>
                  </a:lnTo>
                  <a:cubicBezTo>
                    <a:pt x="0" y="111442"/>
                    <a:pt x="0" y="0"/>
                    <a:pt x="111442" y="0"/>
                  </a:cubicBezTo>
                </a:path>
              </a:pathLst>
            </a:custGeom>
            <a:noFill/>
            <a:ln w="13929">
              <a:solidFill>
                <a:srgbClr val="969696"/>
              </a:solidFill>
            </a:ln>
          </p:spPr>
          <p:txBody>
            <a:bodyPr rtlCol="0" anchor="ctr"/>
            <a:lstStyle/>
            <a:p>
              <a:pPr algn="ctr"/>
              <a:endParaRPr/>
            </a:p>
          </p:txBody>
        </p:sp>
      </p:grpSp>
      <p:grpSp>
        <p:nvGrpSpPr>
          <p:cNvPr id="2060" name="Group 2059">
            <a:extLst>
              <a:ext uri="{FF2B5EF4-FFF2-40B4-BE49-F238E27FC236}">
                <a16:creationId xmlns:a16="http://schemas.microsoft.com/office/drawing/2014/main" id="{9B2FB1F9-9321-2B29-5D40-1A6C88E5E922}"/>
              </a:ext>
            </a:extLst>
          </p:cNvPr>
          <p:cNvGrpSpPr/>
          <p:nvPr/>
        </p:nvGrpSpPr>
        <p:grpSpPr>
          <a:xfrm>
            <a:off x="4831762" y="2589493"/>
            <a:ext cx="1671637" cy="501491"/>
            <a:chOff x="4049077" y="2080260"/>
            <a:chExt cx="1671637" cy="501491"/>
          </a:xfrm>
        </p:grpSpPr>
        <p:sp>
          <p:nvSpPr>
            <p:cNvPr id="2061" name="Rounded Rectangle 16">
              <a:extLst>
                <a:ext uri="{FF2B5EF4-FFF2-40B4-BE49-F238E27FC236}">
                  <a16:creationId xmlns:a16="http://schemas.microsoft.com/office/drawing/2014/main" id="{DEE3AEE9-0A43-C1EA-19C1-EC1E82F7CCA1}"/>
                </a:ext>
              </a:extLst>
            </p:cNvPr>
            <p:cNvSpPr/>
            <p:nvPr/>
          </p:nvSpPr>
          <p:spPr>
            <a:xfrm>
              <a:off x="4049077" y="2080260"/>
              <a:ext cx="1671637" cy="501491"/>
            </a:xfrm>
            <a:custGeom>
              <a:avLst/>
              <a:gdLst/>
              <a:ahLst/>
              <a:cxnLst/>
              <a:rect l="0" t="0" r="0" b="0"/>
              <a:pathLst>
                <a:path w="1671637" h="501491">
                  <a:moveTo>
                    <a:pt x="111442" y="0"/>
                  </a:moveTo>
                  <a:lnTo>
                    <a:pt x="1560195" y="0"/>
                  </a:lnTo>
                  <a:cubicBezTo>
                    <a:pt x="1560195" y="0"/>
                    <a:pt x="1671637" y="0"/>
                    <a:pt x="1671637" y="111442"/>
                  </a:cubicBezTo>
                  <a:lnTo>
                    <a:pt x="1671637" y="390048"/>
                  </a:lnTo>
                  <a:cubicBezTo>
                    <a:pt x="1671637" y="390048"/>
                    <a:pt x="1671637" y="501491"/>
                    <a:pt x="1560195" y="501491"/>
                  </a:cubicBezTo>
                  <a:lnTo>
                    <a:pt x="111442" y="501491"/>
                  </a:lnTo>
                  <a:cubicBezTo>
                    <a:pt x="111442" y="501491"/>
                    <a:pt x="0" y="501491"/>
                    <a:pt x="0" y="390048"/>
                  </a:cubicBezTo>
                  <a:lnTo>
                    <a:pt x="0" y="111442"/>
                  </a:lnTo>
                  <a:cubicBezTo>
                    <a:pt x="0" y="111442"/>
                    <a:pt x="0" y="0"/>
                    <a:pt x="111442" y="0"/>
                  </a:cubicBezTo>
                </a:path>
              </a:pathLst>
            </a:custGeom>
            <a:gradFill rotWithShape="1">
              <a:gsLst>
                <a:gs pos="0">
                  <a:srgbClr val="7FDFFF"/>
                </a:gs>
                <a:gs pos="100000">
                  <a:srgbClr val="1AC6FF"/>
                </a:gs>
              </a:gsLst>
              <a:lin ang="5400000" scaled="1"/>
            </a:gradFill>
            <a:ln>
              <a:noFill/>
            </a:ln>
          </p:spPr>
          <p:txBody>
            <a:bodyPr rtlCol="0" anchor="ctr"/>
            <a:lstStyle/>
            <a:p>
              <a:pPr algn="ctr"/>
              <a:endParaRPr/>
            </a:p>
          </p:txBody>
        </p:sp>
        <p:sp>
          <p:nvSpPr>
            <p:cNvPr id="2062" name="Rounded Rectangle 17">
              <a:extLst>
                <a:ext uri="{FF2B5EF4-FFF2-40B4-BE49-F238E27FC236}">
                  <a16:creationId xmlns:a16="http://schemas.microsoft.com/office/drawing/2014/main" id="{D6DC21F4-1D98-D567-0685-DD1BD5218D87}"/>
                </a:ext>
              </a:extLst>
            </p:cNvPr>
            <p:cNvSpPr/>
            <p:nvPr/>
          </p:nvSpPr>
          <p:spPr>
            <a:xfrm>
              <a:off x="4049077" y="2080260"/>
              <a:ext cx="1671637" cy="501491"/>
            </a:xfrm>
            <a:custGeom>
              <a:avLst/>
              <a:gdLst/>
              <a:ahLst/>
              <a:cxnLst/>
              <a:rect l="0" t="0" r="0" b="0"/>
              <a:pathLst>
                <a:path w="1671637" h="501491">
                  <a:moveTo>
                    <a:pt x="111442" y="0"/>
                  </a:moveTo>
                  <a:lnTo>
                    <a:pt x="1560195" y="0"/>
                  </a:lnTo>
                  <a:cubicBezTo>
                    <a:pt x="1560195" y="0"/>
                    <a:pt x="1671637" y="0"/>
                    <a:pt x="1671637" y="111442"/>
                  </a:cubicBezTo>
                  <a:lnTo>
                    <a:pt x="1671637" y="390048"/>
                  </a:lnTo>
                  <a:cubicBezTo>
                    <a:pt x="1671637" y="390048"/>
                    <a:pt x="1671637" y="501491"/>
                    <a:pt x="1560195" y="501491"/>
                  </a:cubicBezTo>
                  <a:lnTo>
                    <a:pt x="111442" y="501491"/>
                  </a:lnTo>
                  <a:cubicBezTo>
                    <a:pt x="111442" y="501491"/>
                    <a:pt x="0" y="501491"/>
                    <a:pt x="0" y="390048"/>
                  </a:cubicBezTo>
                  <a:lnTo>
                    <a:pt x="0" y="111442"/>
                  </a:lnTo>
                  <a:cubicBezTo>
                    <a:pt x="0" y="111442"/>
                    <a:pt x="0" y="0"/>
                    <a:pt x="111442" y="0"/>
                  </a:cubicBezTo>
                </a:path>
              </a:pathLst>
            </a:custGeom>
            <a:noFill/>
            <a:ln w="13929">
              <a:solidFill>
                <a:srgbClr val="969696"/>
              </a:solidFill>
            </a:ln>
          </p:spPr>
          <p:txBody>
            <a:bodyPr rtlCol="0" anchor="ctr"/>
            <a:lstStyle/>
            <a:p>
              <a:pPr algn="ctr"/>
              <a:endParaRPr/>
            </a:p>
          </p:txBody>
        </p:sp>
      </p:grpSp>
      <p:grpSp>
        <p:nvGrpSpPr>
          <p:cNvPr id="2063" name="Group 2062">
            <a:extLst>
              <a:ext uri="{FF2B5EF4-FFF2-40B4-BE49-F238E27FC236}">
                <a16:creationId xmlns:a16="http://schemas.microsoft.com/office/drawing/2014/main" id="{494A9F2F-B83C-D336-5861-09976182305C}"/>
              </a:ext>
            </a:extLst>
          </p:cNvPr>
          <p:cNvGrpSpPr/>
          <p:nvPr/>
        </p:nvGrpSpPr>
        <p:grpSpPr>
          <a:xfrm>
            <a:off x="4831762" y="3279425"/>
            <a:ext cx="1671637" cy="501491"/>
            <a:chOff x="4049077" y="4996338"/>
            <a:chExt cx="1671637" cy="501491"/>
          </a:xfrm>
        </p:grpSpPr>
        <p:sp>
          <p:nvSpPr>
            <p:cNvPr id="2064" name="Rounded Rectangle 19">
              <a:extLst>
                <a:ext uri="{FF2B5EF4-FFF2-40B4-BE49-F238E27FC236}">
                  <a16:creationId xmlns:a16="http://schemas.microsoft.com/office/drawing/2014/main" id="{A43F881D-D709-4700-C30D-3BC0FD29E34D}"/>
                </a:ext>
              </a:extLst>
            </p:cNvPr>
            <p:cNvSpPr/>
            <p:nvPr/>
          </p:nvSpPr>
          <p:spPr>
            <a:xfrm>
              <a:off x="4049077" y="4996338"/>
              <a:ext cx="1671637" cy="501491"/>
            </a:xfrm>
            <a:custGeom>
              <a:avLst/>
              <a:gdLst/>
              <a:ahLst/>
              <a:cxnLst/>
              <a:rect l="0" t="0" r="0" b="0"/>
              <a:pathLst>
                <a:path w="1671637" h="501491">
                  <a:moveTo>
                    <a:pt x="111442" y="0"/>
                  </a:moveTo>
                  <a:lnTo>
                    <a:pt x="1560195" y="0"/>
                  </a:lnTo>
                  <a:cubicBezTo>
                    <a:pt x="1560195" y="0"/>
                    <a:pt x="1671637" y="0"/>
                    <a:pt x="1671637" y="111442"/>
                  </a:cubicBezTo>
                  <a:lnTo>
                    <a:pt x="1671637" y="390048"/>
                  </a:lnTo>
                  <a:cubicBezTo>
                    <a:pt x="1671637" y="390048"/>
                    <a:pt x="1671637" y="501491"/>
                    <a:pt x="1560195" y="501491"/>
                  </a:cubicBezTo>
                  <a:lnTo>
                    <a:pt x="111442" y="501491"/>
                  </a:lnTo>
                  <a:cubicBezTo>
                    <a:pt x="111442" y="501491"/>
                    <a:pt x="0" y="501491"/>
                    <a:pt x="0" y="390048"/>
                  </a:cubicBezTo>
                  <a:lnTo>
                    <a:pt x="0" y="111442"/>
                  </a:lnTo>
                  <a:cubicBezTo>
                    <a:pt x="0" y="111442"/>
                    <a:pt x="0" y="0"/>
                    <a:pt x="111442" y="0"/>
                  </a:cubicBezTo>
                </a:path>
              </a:pathLst>
            </a:custGeom>
            <a:gradFill rotWithShape="1">
              <a:gsLst>
                <a:gs pos="0">
                  <a:srgbClr val="7FDFFF"/>
                </a:gs>
                <a:gs pos="100000">
                  <a:srgbClr val="1AC6FF"/>
                </a:gs>
              </a:gsLst>
              <a:lin ang="5400000" scaled="1"/>
            </a:gradFill>
            <a:ln>
              <a:noFill/>
            </a:ln>
          </p:spPr>
          <p:txBody>
            <a:bodyPr rtlCol="0" anchor="ctr"/>
            <a:lstStyle/>
            <a:p>
              <a:pPr algn="ctr"/>
              <a:endParaRPr/>
            </a:p>
          </p:txBody>
        </p:sp>
        <p:sp>
          <p:nvSpPr>
            <p:cNvPr id="2065" name="Rounded Rectangle 20">
              <a:extLst>
                <a:ext uri="{FF2B5EF4-FFF2-40B4-BE49-F238E27FC236}">
                  <a16:creationId xmlns:a16="http://schemas.microsoft.com/office/drawing/2014/main" id="{2DEC9C48-B3E1-BE3A-1F90-63E2AD3D47AC}"/>
                </a:ext>
              </a:extLst>
            </p:cNvPr>
            <p:cNvSpPr/>
            <p:nvPr/>
          </p:nvSpPr>
          <p:spPr>
            <a:xfrm>
              <a:off x="4049077" y="4996338"/>
              <a:ext cx="1671637" cy="501491"/>
            </a:xfrm>
            <a:custGeom>
              <a:avLst/>
              <a:gdLst/>
              <a:ahLst/>
              <a:cxnLst/>
              <a:rect l="0" t="0" r="0" b="0"/>
              <a:pathLst>
                <a:path w="1671637" h="501491">
                  <a:moveTo>
                    <a:pt x="111442" y="0"/>
                  </a:moveTo>
                  <a:lnTo>
                    <a:pt x="1560195" y="0"/>
                  </a:lnTo>
                  <a:cubicBezTo>
                    <a:pt x="1560195" y="0"/>
                    <a:pt x="1671637" y="0"/>
                    <a:pt x="1671637" y="111442"/>
                  </a:cubicBezTo>
                  <a:lnTo>
                    <a:pt x="1671637" y="390048"/>
                  </a:lnTo>
                  <a:cubicBezTo>
                    <a:pt x="1671637" y="390048"/>
                    <a:pt x="1671637" y="501491"/>
                    <a:pt x="1560195" y="501491"/>
                  </a:cubicBezTo>
                  <a:lnTo>
                    <a:pt x="111442" y="501491"/>
                  </a:lnTo>
                  <a:cubicBezTo>
                    <a:pt x="111442" y="501491"/>
                    <a:pt x="0" y="501491"/>
                    <a:pt x="0" y="390048"/>
                  </a:cubicBezTo>
                  <a:lnTo>
                    <a:pt x="0" y="111442"/>
                  </a:lnTo>
                  <a:cubicBezTo>
                    <a:pt x="0" y="111442"/>
                    <a:pt x="0" y="0"/>
                    <a:pt x="111442" y="0"/>
                  </a:cubicBezTo>
                </a:path>
              </a:pathLst>
            </a:custGeom>
            <a:noFill/>
            <a:ln w="13929">
              <a:solidFill>
                <a:srgbClr val="969696"/>
              </a:solidFill>
            </a:ln>
          </p:spPr>
          <p:txBody>
            <a:bodyPr rtlCol="0" anchor="ctr"/>
            <a:lstStyle/>
            <a:p>
              <a:pPr algn="ctr"/>
              <a:endParaRPr/>
            </a:p>
          </p:txBody>
        </p:sp>
      </p:grpSp>
      <p:grpSp>
        <p:nvGrpSpPr>
          <p:cNvPr id="2066" name="Group 2065">
            <a:extLst>
              <a:ext uri="{FF2B5EF4-FFF2-40B4-BE49-F238E27FC236}">
                <a16:creationId xmlns:a16="http://schemas.microsoft.com/office/drawing/2014/main" id="{8E52E503-B7B9-5661-0F3F-4CCED5149388}"/>
              </a:ext>
            </a:extLst>
          </p:cNvPr>
          <p:cNvGrpSpPr/>
          <p:nvPr/>
        </p:nvGrpSpPr>
        <p:grpSpPr>
          <a:xfrm>
            <a:off x="2640060" y="6768894"/>
            <a:ext cx="1671637" cy="501491"/>
            <a:chOff x="1857375" y="4996338"/>
            <a:chExt cx="1671637" cy="501491"/>
          </a:xfrm>
        </p:grpSpPr>
        <p:sp>
          <p:nvSpPr>
            <p:cNvPr id="2067" name="Rounded Rectangle 22">
              <a:extLst>
                <a:ext uri="{FF2B5EF4-FFF2-40B4-BE49-F238E27FC236}">
                  <a16:creationId xmlns:a16="http://schemas.microsoft.com/office/drawing/2014/main" id="{042BD832-D985-5E77-3B74-2ACF585A0256}"/>
                </a:ext>
              </a:extLst>
            </p:cNvPr>
            <p:cNvSpPr/>
            <p:nvPr/>
          </p:nvSpPr>
          <p:spPr>
            <a:xfrm>
              <a:off x="1857375" y="4996338"/>
              <a:ext cx="1671637" cy="501491"/>
            </a:xfrm>
            <a:custGeom>
              <a:avLst/>
              <a:gdLst/>
              <a:ahLst/>
              <a:cxnLst/>
              <a:rect l="0" t="0" r="0" b="0"/>
              <a:pathLst>
                <a:path w="1671637" h="501491">
                  <a:moveTo>
                    <a:pt x="111442" y="0"/>
                  </a:moveTo>
                  <a:lnTo>
                    <a:pt x="1560195" y="0"/>
                  </a:lnTo>
                  <a:cubicBezTo>
                    <a:pt x="1560195" y="0"/>
                    <a:pt x="1671637" y="0"/>
                    <a:pt x="1671637" y="111442"/>
                  </a:cubicBezTo>
                  <a:lnTo>
                    <a:pt x="1671637" y="390048"/>
                  </a:lnTo>
                  <a:cubicBezTo>
                    <a:pt x="1671637" y="390048"/>
                    <a:pt x="1671637" y="501491"/>
                    <a:pt x="1560195" y="501491"/>
                  </a:cubicBezTo>
                  <a:lnTo>
                    <a:pt x="111442" y="501491"/>
                  </a:lnTo>
                  <a:cubicBezTo>
                    <a:pt x="111442" y="501491"/>
                    <a:pt x="0" y="501491"/>
                    <a:pt x="0" y="390048"/>
                  </a:cubicBezTo>
                  <a:lnTo>
                    <a:pt x="0" y="111442"/>
                  </a:lnTo>
                  <a:cubicBezTo>
                    <a:pt x="0" y="111442"/>
                    <a:pt x="0" y="0"/>
                    <a:pt x="111442" y="0"/>
                  </a:cubicBezTo>
                </a:path>
              </a:pathLst>
            </a:custGeom>
            <a:gradFill rotWithShape="1">
              <a:gsLst>
                <a:gs pos="0">
                  <a:srgbClr val="7FDFFF"/>
                </a:gs>
                <a:gs pos="100000">
                  <a:srgbClr val="1AC6FF"/>
                </a:gs>
              </a:gsLst>
              <a:lin ang="5400000" scaled="1"/>
            </a:gradFill>
            <a:ln>
              <a:noFill/>
            </a:ln>
          </p:spPr>
          <p:txBody>
            <a:bodyPr rtlCol="0" anchor="ctr"/>
            <a:lstStyle/>
            <a:p>
              <a:pPr algn="ctr"/>
              <a:endParaRPr/>
            </a:p>
          </p:txBody>
        </p:sp>
        <p:sp>
          <p:nvSpPr>
            <p:cNvPr id="2068" name="Rounded Rectangle 23">
              <a:extLst>
                <a:ext uri="{FF2B5EF4-FFF2-40B4-BE49-F238E27FC236}">
                  <a16:creationId xmlns:a16="http://schemas.microsoft.com/office/drawing/2014/main" id="{AA7F0658-F243-17C5-81BD-8423EE9971C0}"/>
                </a:ext>
              </a:extLst>
            </p:cNvPr>
            <p:cNvSpPr/>
            <p:nvPr/>
          </p:nvSpPr>
          <p:spPr>
            <a:xfrm>
              <a:off x="1857375" y="4996338"/>
              <a:ext cx="1671637" cy="501491"/>
            </a:xfrm>
            <a:custGeom>
              <a:avLst/>
              <a:gdLst/>
              <a:ahLst/>
              <a:cxnLst/>
              <a:rect l="0" t="0" r="0" b="0"/>
              <a:pathLst>
                <a:path w="1671637" h="501491">
                  <a:moveTo>
                    <a:pt x="111442" y="0"/>
                  </a:moveTo>
                  <a:lnTo>
                    <a:pt x="1560195" y="0"/>
                  </a:lnTo>
                  <a:cubicBezTo>
                    <a:pt x="1560195" y="0"/>
                    <a:pt x="1671637" y="0"/>
                    <a:pt x="1671637" y="111442"/>
                  </a:cubicBezTo>
                  <a:lnTo>
                    <a:pt x="1671637" y="390048"/>
                  </a:lnTo>
                  <a:cubicBezTo>
                    <a:pt x="1671637" y="390048"/>
                    <a:pt x="1671637" y="501491"/>
                    <a:pt x="1560195" y="501491"/>
                  </a:cubicBezTo>
                  <a:lnTo>
                    <a:pt x="111442" y="501491"/>
                  </a:lnTo>
                  <a:cubicBezTo>
                    <a:pt x="111442" y="501491"/>
                    <a:pt x="0" y="501491"/>
                    <a:pt x="0" y="390048"/>
                  </a:cubicBezTo>
                  <a:lnTo>
                    <a:pt x="0" y="111442"/>
                  </a:lnTo>
                  <a:cubicBezTo>
                    <a:pt x="0" y="111442"/>
                    <a:pt x="0" y="0"/>
                    <a:pt x="111442" y="0"/>
                  </a:cubicBezTo>
                </a:path>
              </a:pathLst>
            </a:custGeom>
            <a:noFill/>
            <a:ln w="13929">
              <a:solidFill>
                <a:srgbClr val="969696"/>
              </a:solidFill>
            </a:ln>
          </p:spPr>
          <p:txBody>
            <a:bodyPr rtlCol="0" anchor="ctr"/>
            <a:lstStyle/>
            <a:p>
              <a:pPr algn="ctr"/>
              <a:endParaRPr/>
            </a:p>
          </p:txBody>
        </p:sp>
      </p:grpSp>
      <p:grpSp>
        <p:nvGrpSpPr>
          <p:cNvPr id="2069" name="Group 2068">
            <a:extLst>
              <a:ext uri="{FF2B5EF4-FFF2-40B4-BE49-F238E27FC236}">
                <a16:creationId xmlns:a16="http://schemas.microsoft.com/office/drawing/2014/main" id="{6B5F68BB-9AF9-CEB7-12F5-5F05A13D7212}"/>
              </a:ext>
            </a:extLst>
          </p:cNvPr>
          <p:cNvGrpSpPr/>
          <p:nvPr/>
        </p:nvGrpSpPr>
        <p:grpSpPr>
          <a:xfrm>
            <a:off x="945963" y="5214563"/>
            <a:ext cx="1114425" cy="501491"/>
            <a:chOff x="222885" y="4053720"/>
            <a:chExt cx="1114425" cy="501491"/>
          </a:xfrm>
        </p:grpSpPr>
        <p:sp>
          <p:nvSpPr>
            <p:cNvPr id="2070" name="Rounded Rectangle 25">
              <a:extLst>
                <a:ext uri="{FF2B5EF4-FFF2-40B4-BE49-F238E27FC236}">
                  <a16:creationId xmlns:a16="http://schemas.microsoft.com/office/drawing/2014/main" id="{EAD5E0F1-FBBB-8112-980A-0B4FA9BBD579}"/>
                </a:ext>
              </a:extLst>
            </p:cNvPr>
            <p:cNvSpPr/>
            <p:nvPr/>
          </p:nvSpPr>
          <p:spPr>
            <a:xfrm>
              <a:off x="222885" y="4053720"/>
              <a:ext cx="1114425" cy="501491"/>
            </a:xfrm>
            <a:custGeom>
              <a:avLst/>
              <a:gdLst/>
              <a:ahLst/>
              <a:cxnLst/>
              <a:rect l="0" t="0" r="0" b="0"/>
              <a:pathLst>
                <a:path w="1114425" h="501491">
                  <a:moveTo>
                    <a:pt x="111442" y="0"/>
                  </a:moveTo>
                  <a:lnTo>
                    <a:pt x="1002982" y="0"/>
                  </a:lnTo>
                  <a:cubicBezTo>
                    <a:pt x="1002982" y="0"/>
                    <a:pt x="1114425" y="0"/>
                    <a:pt x="1114425" y="111442"/>
                  </a:cubicBezTo>
                  <a:lnTo>
                    <a:pt x="1114425" y="390048"/>
                  </a:lnTo>
                  <a:cubicBezTo>
                    <a:pt x="1114425" y="390048"/>
                    <a:pt x="1114425" y="501491"/>
                    <a:pt x="1002982" y="501491"/>
                  </a:cubicBezTo>
                  <a:lnTo>
                    <a:pt x="111442" y="501491"/>
                  </a:lnTo>
                  <a:cubicBezTo>
                    <a:pt x="111442" y="501491"/>
                    <a:pt x="0" y="501491"/>
                    <a:pt x="0" y="390048"/>
                  </a:cubicBezTo>
                  <a:lnTo>
                    <a:pt x="0" y="111442"/>
                  </a:lnTo>
                  <a:cubicBezTo>
                    <a:pt x="0" y="111442"/>
                    <a:pt x="0" y="0"/>
                    <a:pt x="111442" y="0"/>
                  </a:cubicBezTo>
                </a:path>
              </a:pathLst>
            </a:custGeom>
            <a:gradFill rotWithShape="1">
              <a:gsLst>
                <a:gs pos="0">
                  <a:srgbClr val="D9D9D9"/>
                </a:gs>
                <a:gs pos="100000">
                  <a:srgbClr val="BCBCBC"/>
                </a:gs>
              </a:gsLst>
              <a:lin ang="5400000" scaled="1"/>
            </a:gradFill>
            <a:ln>
              <a:noFill/>
            </a:ln>
          </p:spPr>
          <p:txBody>
            <a:bodyPr rtlCol="0" anchor="ctr"/>
            <a:lstStyle/>
            <a:p>
              <a:pPr algn="ctr"/>
              <a:endParaRPr/>
            </a:p>
          </p:txBody>
        </p:sp>
        <p:sp>
          <p:nvSpPr>
            <p:cNvPr id="2071" name="Rounded Rectangle 26">
              <a:extLst>
                <a:ext uri="{FF2B5EF4-FFF2-40B4-BE49-F238E27FC236}">
                  <a16:creationId xmlns:a16="http://schemas.microsoft.com/office/drawing/2014/main" id="{B7ECDE37-58C3-2D72-A473-6626BF32652F}"/>
                </a:ext>
              </a:extLst>
            </p:cNvPr>
            <p:cNvSpPr/>
            <p:nvPr/>
          </p:nvSpPr>
          <p:spPr>
            <a:xfrm>
              <a:off x="222885" y="4053720"/>
              <a:ext cx="1114425" cy="501491"/>
            </a:xfrm>
            <a:custGeom>
              <a:avLst/>
              <a:gdLst/>
              <a:ahLst/>
              <a:cxnLst/>
              <a:rect l="0" t="0" r="0" b="0"/>
              <a:pathLst>
                <a:path w="1114425" h="501491">
                  <a:moveTo>
                    <a:pt x="111442" y="0"/>
                  </a:moveTo>
                  <a:lnTo>
                    <a:pt x="1002982" y="0"/>
                  </a:lnTo>
                  <a:cubicBezTo>
                    <a:pt x="1002982" y="0"/>
                    <a:pt x="1114425" y="0"/>
                    <a:pt x="1114425" y="111442"/>
                  </a:cubicBezTo>
                  <a:lnTo>
                    <a:pt x="1114425" y="390048"/>
                  </a:lnTo>
                  <a:cubicBezTo>
                    <a:pt x="1114425" y="390048"/>
                    <a:pt x="1114425" y="501491"/>
                    <a:pt x="1002982" y="501491"/>
                  </a:cubicBezTo>
                  <a:lnTo>
                    <a:pt x="111442" y="501491"/>
                  </a:lnTo>
                  <a:cubicBezTo>
                    <a:pt x="111442" y="501491"/>
                    <a:pt x="0" y="501491"/>
                    <a:pt x="0" y="390048"/>
                  </a:cubicBezTo>
                  <a:lnTo>
                    <a:pt x="0" y="111442"/>
                  </a:lnTo>
                  <a:cubicBezTo>
                    <a:pt x="0" y="111442"/>
                    <a:pt x="0" y="0"/>
                    <a:pt x="111442" y="0"/>
                  </a:cubicBezTo>
                </a:path>
              </a:pathLst>
            </a:custGeom>
            <a:noFill/>
            <a:ln w="13929">
              <a:solidFill>
                <a:srgbClr val="969696"/>
              </a:solidFill>
            </a:ln>
          </p:spPr>
          <p:txBody>
            <a:bodyPr rtlCol="0" anchor="ctr"/>
            <a:lstStyle/>
            <a:p>
              <a:pPr algn="ctr"/>
              <a:endParaRPr/>
            </a:p>
          </p:txBody>
        </p:sp>
      </p:grpSp>
      <p:grpSp>
        <p:nvGrpSpPr>
          <p:cNvPr id="2073" name="Group 2072">
            <a:extLst>
              <a:ext uri="{FF2B5EF4-FFF2-40B4-BE49-F238E27FC236}">
                <a16:creationId xmlns:a16="http://schemas.microsoft.com/office/drawing/2014/main" id="{34D3931A-9DFE-D98C-7683-65062B63EF07}"/>
              </a:ext>
            </a:extLst>
          </p:cNvPr>
          <p:cNvGrpSpPr/>
          <p:nvPr/>
        </p:nvGrpSpPr>
        <p:grpSpPr>
          <a:xfrm>
            <a:off x="4311697" y="2779873"/>
            <a:ext cx="506134" cy="1091208"/>
            <a:chOff x="3529012" y="2270640"/>
            <a:chExt cx="506134" cy="1091208"/>
          </a:xfrm>
        </p:grpSpPr>
        <p:sp>
          <p:nvSpPr>
            <p:cNvPr id="2074" name="Rounded Rectangle 29">
              <a:extLst>
                <a:ext uri="{FF2B5EF4-FFF2-40B4-BE49-F238E27FC236}">
                  <a16:creationId xmlns:a16="http://schemas.microsoft.com/office/drawing/2014/main" id="{56AB0204-8F4C-45C5-B743-D10D402B37F7}"/>
                </a:ext>
              </a:extLst>
            </p:cNvPr>
            <p:cNvSpPr/>
            <p:nvPr/>
          </p:nvSpPr>
          <p:spPr>
            <a:xfrm>
              <a:off x="3529012" y="2331005"/>
              <a:ext cx="501491" cy="1030843"/>
            </a:xfrm>
            <a:custGeom>
              <a:avLst/>
              <a:gdLst/>
              <a:ahLst/>
              <a:cxnLst/>
              <a:rect l="0" t="0" r="0" b="0"/>
              <a:pathLst>
                <a:path w="501491" h="1030843">
                  <a:moveTo>
                    <a:pt x="501491" y="0"/>
                  </a:moveTo>
                  <a:lnTo>
                    <a:pt x="390048" y="0"/>
                  </a:lnTo>
                  <a:lnTo>
                    <a:pt x="260032" y="0"/>
                  </a:lnTo>
                  <a:lnTo>
                    <a:pt x="260032" y="515421"/>
                  </a:lnTo>
                  <a:lnTo>
                    <a:pt x="260032" y="1030843"/>
                  </a:lnTo>
                  <a:lnTo>
                    <a:pt x="130016" y="1030843"/>
                  </a:lnTo>
                  <a:lnTo>
                    <a:pt x="0" y="1030843"/>
                  </a:lnTo>
                </a:path>
              </a:pathLst>
            </a:custGeom>
            <a:noFill/>
            <a:ln w="13929">
              <a:solidFill>
                <a:srgbClr val="484848"/>
              </a:solidFill>
            </a:ln>
          </p:spPr>
          <p:txBody>
            <a:bodyPr rtlCol="0" anchor="ctr"/>
            <a:lstStyle/>
            <a:p>
              <a:pPr algn="ctr"/>
              <a:endParaRPr/>
            </a:p>
          </p:txBody>
        </p:sp>
        <p:sp>
          <p:nvSpPr>
            <p:cNvPr id="2075" name="Rounded Rectangle 30">
              <a:extLst>
                <a:ext uri="{FF2B5EF4-FFF2-40B4-BE49-F238E27FC236}">
                  <a16:creationId xmlns:a16="http://schemas.microsoft.com/office/drawing/2014/main" id="{D39A5D3E-9995-BFC7-D4AF-D3485373A52E}"/>
                </a:ext>
              </a:extLst>
            </p:cNvPr>
            <p:cNvSpPr/>
            <p:nvPr/>
          </p:nvSpPr>
          <p:spPr>
            <a:xfrm>
              <a:off x="3974782" y="2270640"/>
              <a:ext cx="60364" cy="120729"/>
            </a:xfrm>
            <a:custGeom>
              <a:avLst/>
              <a:gdLst/>
              <a:ahLst/>
              <a:cxnLst/>
              <a:rect l="0" t="0" r="0" b="0"/>
              <a:pathLst>
                <a:path w="60364" h="120729">
                  <a:moveTo>
                    <a:pt x="0" y="0"/>
                  </a:moveTo>
                  <a:lnTo>
                    <a:pt x="60364" y="60364"/>
                  </a:lnTo>
                  <a:lnTo>
                    <a:pt x="0" y="120729"/>
                  </a:lnTo>
                </a:path>
              </a:pathLst>
            </a:custGeom>
            <a:noFill/>
            <a:ln w="13929">
              <a:solidFill>
                <a:srgbClr val="484848"/>
              </a:solidFill>
            </a:ln>
          </p:spPr>
          <p:txBody>
            <a:bodyPr rtlCol="0" anchor="ctr"/>
            <a:lstStyle/>
            <a:p>
              <a:pPr algn="ctr"/>
              <a:endParaRPr/>
            </a:p>
          </p:txBody>
        </p:sp>
      </p:grpSp>
      <p:grpSp>
        <p:nvGrpSpPr>
          <p:cNvPr id="2076" name="Group 2075">
            <a:extLst>
              <a:ext uri="{FF2B5EF4-FFF2-40B4-BE49-F238E27FC236}">
                <a16:creationId xmlns:a16="http://schemas.microsoft.com/office/drawing/2014/main" id="{D7366470-D625-B002-4906-13028585E8B7}"/>
              </a:ext>
            </a:extLst>
          </p:cNvPr>
          <p:cNvGrpSpPr/>
          <p:nvPr/>
        </p:nvGrpSpPr>
        <p:grpSpPr>
          <a:xfrm>
            <a:off x="4311697" y="3467102"/>
            <a:ext cx="506134" cy="403979"/>
            <a:chOff x="3529012" y="2957869"/>
            <a:chExt cx="506134" cy="403979"/>
          </a:xfrm>
        </p:grpSpPr>
        <p:sp>
          <p:nvSpPr>
            <p:cNvPr id="2077" name="Rounded Rectangle 32">
              <a:extLst>
                <a:ext uri="{FF2B5EF4-FFF2-40B4-BE49-F238E27FC236}">
                  <a16:creationId xmlns:a16="http://schemas.microsoft.com/office/drawing/2014/main" id="{644A996F-A39E-101A-AC9C-DAA2A480F41F}"/>
                </a:ext>
              </a:extLst>
            </p:cNvPr>
            <p:cNvSpPr/>
            <p:nvPr/>
          </p:nvSpPr>
          <p:spPr>
            <a:xfrm>
              <a:off x="3529012" y="3018234"/>
              <a:ext cx="501491" cy="343614"/>
            </a:xfrm>
            <a:custGeom>
              <a:avLst/>
              <a:gdLst/>
              <a:ahLst/>
              <a:cxnLst/>
              <a:rect l="0" t="0" r="0" b="0"/>
              <a:pathLst>
                <a:path w="501491" h="343614">
                  <a:moveTo>
                    <a:pt x="501491" y="0"/>
                  </a:moveTo>
                  <a:lnTo>
                    <a:pt x="390048" y="0"/>
                  </a:lnTo>
                  <a:lnTo>
                    <a:pt x="260032" y="0"/>
                  </a:lnTo>
                  <a:lnTo>
                    <a:pt x="260032" y="171807"/>
                  </a:lnTo>
                  <a:lnTo>
                    <a:pt x="260032" y="343614"/>
                  </a:lnTo>
                  <a:lnTo>
                    <a:pt x="130016" y="343614"/>
                  </a:lnTo>
                  <a:lnTo>
                    <a:pt x="0" y="343614"/>
                  </a:lnTo>
                </a:path>
              </a:pathLst>
            </a:custGeom>
            <a:noFill/>
            <a:ln w="13929">
              <a:solidFill>
                <a:srgbClr val="484848"/>
              </a:solidFill>
            </a:ln>
          </p:spPr>
          <p:txBody>
            <a:bodyPr rtlCol="0" anchor="ctr"/>
            <a:lstStyle/>
            <a:p>
              <a:pPr algn="ctr"/>
              <a:endParaRPr/>
            </a:p>
          </p:txBody>
        </p:sp>
        <p:sp>
          <p:nvSpPr>
            <p:cNvPr id="2078" name="Rounded Rectangle 33">
              <a:extLst>
                <a:ext uri="{FF2B5EF4-FFF2-40B4-BE49-F238E27FC236}">
                  <a16:creationId xmlns:a16="http://schemas.microsoft.com/office/drawing/2014/main" id="{EC31C157-9627-3C18-F6BD-94B8F8B96BBF}"/>
                </a:ext>
              </a:extLst>
            </p:cNvPr>
            <p:cNvSpPr/>
            <p:nvPr/>
          </p:nvSpPr>
          <p:spPr>
            <a:xfrm>
              <a:off x="3974782" y="2957869"/>
              <a:ext cx="60364" cy="120729"/>
            </a:xfrm>
            <a:custGeom>
              <a:avLst/>
              <a:gdLst/>
              <a:ahLst/>
              <a:cxnLst/>
              <a:rect l="0" t="0" r="0" b="0"/>
              <a:pathLst>
                <a:path w="60364" h="120729">
                  <a:moveTo>
                    <a:pt x="0" y="0"/>
                  </a:moveTo>
                  <a:lnTo>
                    <a:pt x="60364" y="60364"/>
                  </a:lnTo>
                  <a:lnTo>
                    <a:pt x="0" y="120729"/>
                  </a:lnTo>
                </a:path>
              </a:pathLst>
            </a:custGeom>
            <a:noFill/>
            <a:ln w="13929">
              <a:solidFill>
                <a:srgbClr val="484848"/>
              </a:solidFill>
            </a:ln>
          </p:spPr>
          <p:txBody>
            <a:bodyPr rtlCol="0" anchor="ctr"/>
            <a:lstStyle/>
            <a:p>
              <a:pPr algn="ctr"/>
              <a:endParaRPr/>
            </a:p>
          </p:txBody>
        </p:sp>
      </p:grpSp>
      <p:grpSp>
        <p:nvGrpSpPr>
          <p:cNvPr id="2079" name="Group 2078">
            <a:extLst>
              <a:ext uri="{FF2B5EF4-FFF2-40B4-BE49-F238E27FC236}">
                <a16:creationId xmlns:a16="http://schemas.microsoft.com/office/drawing/2014/main" id="{D293AB3A-83F5-3B26-B49F-927E53EA7199}"/>
              </a:ext>
            </a:extLst>
          </p:cNvPr>
          <p:cNvGrpSpPr/>
          <p:nvPr/>
        </p:nvGrpSpPr>
        <p:grpSpPr>
          <a:xfrm>
            <a:off x="2119995" y="5451935"/>
            <a:ext cx="506134" cy="1712878"/>
            <a:chOff x="1337310" y="4304466"/>
            <a:chExt cx="506134" cy="1002982"/>
          </a:xfrm>
        </p:grpSpPr>
        <p:sp>
          <p:nvSpPr>
            <p:cNvPr id="2080" name="Rounded Rectangle 35">
              <a:extLst>
                <a:ext uri="{FF2B5EF4-FFF2-40B4-BE49-F238E27FC236}">
                  <a16:creationId xmlns:a16="http://schemas.microsoft.com/office/drawing/2014/main" id="{21D85FB6-178F-088C-F011-035AA6BA3A29}"/>
                </a:ext>
              </a:extLst>
            </p:cNvPr>
            <p:cNvSpPr/>
            <p:nvPr/>
          </p:nvSpPr>
          <p:spPr>
            <a:xfrm>
              <a:off x="1337310" y="4304466"/>
              <a:ext cx="501491" cy="942617"/>
            </a:xfrm>
            <a:custGeom>
              <a:avLst/>
              <a:gdLst/>
              <a:ahLst/>
              <a:cxnLst/>
              <a:rect l="0" t="0" r="0" b="0"/>
              <a:pathLst>
                <a:path w="501491" h="942617">
                  <a:moveTo>
                    <a:pt x="0" y="0"/>
                  </a:moveTo>
                  <a:lnTo>
                    <a:pt x="130016" y="0"/>
                  </a:lnTo>
                  <a:lnTo>
                    <a:pt x="260032" y="0"/>
                  </a:lnTo>
                  <a:lnTo>
                    <a:pt x="260032" y="471773"/>
                  </a:lnTo>
                  <a:lnTo>
                    <a:pt x="260032" y="942617"/>
                  </a:lnTo>
                  <a:lnTo>
                    <a:pt x="390048" y="942617"/>
                  </a:lnTo>
                  <a:lnTo>
                    <a:pt x="501491" y="942617"/>
                  </a:lnTo>
                </a:path>
              </a:pathLst>
            </a:custGeom>
            <a:noFill/>
            <a:ln w="13929">
              <a:solidFill>
                <a:srgbClr val="484848"/>
              </a:solidFill>
            </a:ln>
          </p:spPr>
          <p:txBody>
            <a:bodyPr rtlCol="0" anchor="ctr"/>
            <a:lstStyle/>
            <a:p>
              <a:pPr algn="ctr"/>
              <a:endParaRPr/>
            </a:p>
          </p:txBody>
        </p:sp>
        <p:sp>
          <p:nvSpPr>
            <p:cNvPr id="2081" name="Rounded Rectangle 36">
              <a:extLst>
                <a:ext uri="{FF2B5EF4-FFF2-40B4-BE49-F238E27FC236}">
                  <a16:creationId xmlns:a16="http://schemas.microsoft.com/office/drawing/2014/main" id="{57F423A8-6600-4B7D-C91D-DDC182E7CC5C}"/>
                </a:ext>
              </a:extLst>
            </p:cNvPr>
            <p:cNvSpPr/>
            <p:nvPr/>
          </p:nvSpPr>
          <p:spPr>
            <a:xfrm>
              <a:off x="1783080" y="5186719"/>
              <a:ext cx="60364" cy="120729"/>
            </a:xfrm>
            <a:custGeom>
              <a:avLst/>
              <a:gdLst/>
              <a:ahLst/>
              <a:cxnLst/>
              <a:rect l="0" t="0" r="0" b="0"/>
              <a:pathLst>
                <a:path w="60364" h="120729">
                  <a:moveTo>
                    <a:pt x="0" y="0"/>
                  </a:moveTo>
                  <a:lnTo>
                    <a:pt x="60364" y="60364"/>
                  </a:lnTo>
                  <a:lnTo>
                    <a:pt x="0" y="120729"/>
                  </a:lnTo>
                </a:path>
              </a:pathLst>
            </a:custGeom>
            <a:noFill/>
            <a:ln w="13929">
              <a:solidFill>
                <a:srgbClr val="484848"/>
              </a:solidFill>
            </a:ln>
          </p:spPr>
          <p:txBody>
            <a:bodyPr rtlCol="0" anchor="ctr"/>
            <a:lstStyle/>
            <a:p>
              <a:pPr algn="ctr"/>
              <a:endParaRPr/>
            </a:p>
          </p:txBody>
        </p:sp>
      </p:grpSp>
      <p:grpSp>
        <p:nvGrpSpPr>
          <p:cNvPr id="2082" name="Group 2081">
            <a:extLst>
              <a:ext uri="{FF2B5EF4-FFF2-40B4-BE49-F238E27FC236}">
                <a16:creationId xmlns:a16="http://schemas.microsoft.com/office/drawing/2014/main" id="{6BE8DE87-D0B6-B780-4213-00A2AEB5751E}"/>
              </a:ext>
            </a:extLst>
          </p:cNvPr>
          <p:cNvGrpSpPr/>
          <p:nvPr/>
        </p:nvGrpSpPr>
        <p:grpSpPr>
          <a:xfrm>
            <a:off x="2119995" y="3810717"/>
            <a:ext cx="506134" cy="1641218"/>
            <a:chOff x="1337310" y="3301484"/>
            <a:chExt cx="506134" cy="1002981"/>
          </a:xfrm>
        </p:grpSpPr>
        <p:sp>
          <p:nvSpPr>
            <p:cNvPr id="2083" name="Rounded Rectangle 38">
              <a:extLst>
                <a:ext uri="{FF2B5EF4-FFF2-40B4-BE49-F238E27FC236}">
                  <a16:creationId xmlns:a16="http://schemas.microsoft.com/office/drawing/2014/main" id="{0A230F5E-F34C-4617-FCFC-27EBF7143A14}"/>
                </a:ext>
              </a:extLst>
            </p:cNvPr>
            <p:cNvSpPr/>
            <p:nvPr/>
          </p:nvSpPr>
          <p:spPr>
            <a:xfrm>
              <a:off x="1337310" y="3361848"/>
              <a:ext cx="501491" cy="942617"/>
            </a:xfrm>
            <a:custGeom>
              <a:avLst/>
              <a:gdLst/>
              <a:ahLst/>
              <a:cxnLst/>
              <a:rect l="0" t="0" r="0" b="0"/>
              <a:pathLst>
                <a:path w="501491" h="942617">
                  <a:moveTo>
                    <a:pt x="501491" y="0"/>
                  </a:moveTo>
                  <a:lnTo>
                    <a:pt x="390048" y="0"/>
                  </a:lnTo>
                  <a:lnTo>
                    <a:pt x="260032" y="0"/>
                  </a:lnTo>
                  <a:lnTo>
                    <a:pt x="260032" y="471773"/>
                  </a:lnTo>
                  <a:lnTo>
                    <a:pt x="260032" y="942617"/>
                  </a:lnTo>
                  <a:lnTo>
                    <a:pt x="130016" y="942617"/>
                  </a:lnTo>
                  <a:lnTo>
                    <a:pt x="0" y="942617"/>
                  </a:lnTo>
                </a:path>
              </a:pathLst>
            </a:custGeom>
            <a:noFill/>
            <a:ln w="13929">
              <a:solidFill>
                <a:srgbClr val="484848"/>
              </a:solidFill>
            </a:ln>
          </p:spPr>
          <p:txBody>
            <a:bodyPr rtlCol="0" anchor="ctr"/>
            <a:lstStyle/>
            <a:p>
              <a:pPr algn="ctr"/>
              <a:endParaRPr/>
            </a:p>
          </p:txBody>
        </p:sp>
        <p:sp>
          <p:nvSpPr>
            <p:cNvPr id="2084" name="Rounded Rectangle 39">
              <a:extLst>
                <a:ext uri="{FF2B5EF4-FFF2-40B4-BE49-F238E27FC236}">
                  <a16:creationId xmlns:a16="http://schemas.microsoft.com/office/drawing/2014/main" id="{3819432B-FAAC-CB80-1163-AF62C5BCA2F6}"/>
                </a:ext>
              </a:extLst>
            </p:cNvPr>
            <p:cNvSpPr/>
            <p:nvPr/>
          </p:nvSpPr>
          <p:spPr>
            <a:xfrm>
              <a:off x="1783080" y="3301484"/>
              <a:ext cx="60364" cy="120729"/>
            </a:xfrm>
            <a:custGeom>
              <a:avLst/>
              <a:gdLst/>
              <a:ahLst/>
              <a:cxnLst/>
              <a:rect l="0" t="0" r="0" b="0"/>
              <a:pathLst>
                <a:path w="60364" h="120729">
                  <a:moveTo>
                    <a:pt x="0" y="0"/>
                  </a:moveTo>
                  <a:lnTo>
                    <a:pt x="60364" y="60364"/>
                  </a:lnTo>
                  <a:lnTo>
                    <a:pt x="0" y="120729"/>
                  </a:lnTo>
                </a:path>
              </a:pathLst>
            </a:custGeom>
            <a:noFill/>
            <a:ln w="13929">
              <a:solidFill>
                <a:srgbClr val="484848"/>
              </a:solidFill>
            </a:ln>
          </p:spPr>
          <p:txBody>
            <a:bodyPr rtlCol="0" anchor="ctr"/>
            <a:lstStyle/>
            <a:p>
              <a:pPr algn="ctr"/>
              <a:endParaRPr/>
            </a:p>
          </p:txBody>
        </p:sp>
      </p:grpSp>
      <p:grpSp>
        <p:nvGrpSpPr>
          <p:cNvPr id="2085" name="Group 2084">
            <a:extLst>
              <a:ext uri="{FF2B5EF4-FFF2-40B4-BE49-F238E27FC236}">
                <a16:creationId xmlns:a16="http://schemas.microsoft.com/office/drawing/2014/main" id="{CE0C7149-A6D1-E5C8-6847-8D382168FF99}"/>
              </a:ext>
            </a:extLst>
          </p:cNvPr>
          <p:cNvGrpSpPr/>
          <p:nvPr/>
        </p:nvGrpSpPr>
        <p:grpSpPr>
          <a:xfrm>
            <a:off x="4311697" y="2009063"/>
            <a:ext cx="506134" cy="1862018"/>
            <a:chOff x="3529012" y="1499830"/>
            <a:chExt cx="506134" cy="1862018"/>
          </a:xfrm>
        </p:grpSpPr>
        <p:sp>
          <p:nvSpPr>
            <p:cNvPr id="2086" name="Rounded Rectangle 41">
              <a:extLst>
                <a:ext uri="{FF2B5EF4-FFF2-40B4-BE49-F238E27FC236}">
                  <a16:creationId xmlns:a16="http://schemas.microsoft.com/office/drawing/2014/main" id="{A4DB84DF-BC89-7BC7-D5F2-91AA5DB81123}"/>
                </a:ext>
              </a:extLst>
            </p:cNvPr>
            <p:cNvSpPr/>
            <p:nvPr/>
          </p:nvSpPr>
          <p:spPr>
            <a:xfrm>
              <a:off x="3529012" y="1560195"/>
              <a:ext cx="501491" cy="1801653"/>
            </a:xfrm>
            <a:custGeom>
              <a:avLst/>
              <a:gdLst/>
              <a:ahLst/>
              <a:cxnLst/>
              <a:rect l="0" t="0" r="0" b="0"/>
              <a:pathLst>
                <a:path w="501491" h="1801653">
                  <a:moveTo>
                    <a:pt x="501491" y="0"/>
                  </a:moveTo>
                  <a:lnTo>
                    <a:pt x="390048" y="0"/>
                  </a:lnTo>
                  <a:lnTo>
                    <a:pt x="260032" y="0"/>
                  </a:lnTo>
                  <a:lnTo>
                    <a:pt x="260032" y="900826"/>
                  </a:lnTo>
                  <a:lnTo>
                    <a:pt x="260032" y="1801653"/>
                  </a:lnTo>
                  <a:lnTo>
                    <a:pt x="130016" y="1801653"/>
                  </a:lnTo>
                  <a:lnTo>
                    <a:pt x="0" y="1801653"/>
                  </a:lnTo>
                </a:path>
              </a:pathLst>
            </a:custGeom>
            <a:noFill/>
            <a:ln w="13929">
              <a:solidFill>
                <a:srgbClr val="484848"/>
              </a:solidFill>
            </a:ln>
          </p:spPr>
          <p:txBody>
            <a:bodyPr rtlCol="0" anchor="ctr"/>
            <a:lstStyle/>
            <a:p>
              <a:pPr algn="ctr"/>
              <a:endParaRPr/>
            </a:p>
          </p:txBody>
        </p:sp>
        <p:sp>
          <p:nvSpPr>
            <p:cNvPr id="2087" name="Rounded Rectangle 42">
              <a:extLst>
                <a:ext uri="{FF2B5EF4-FFF2-40B4-BE49-F238E27FC236}">
                  <a16:creationId xmlns:a16="http://schemas.microsoft.com/office/drawing/2014/main" id="{33CFE601-1DA7-6227-1721-AC80EBF4BBF2}"/>
                </a:ext>
              </a:extLst>
            </p:cNvPr>
            <p:cNvSpPr/>
            <p:nvPr/>
          </p:nvSpPr>
          <p:spPr>
            <a:xfrm>
              <a:off x="3974782" y="1499830"/>
              <a:ext cx="60364" cy="120729"/>
            </a:xfrm>
            <a:custGeom>
              <a:avLst/>
              <a:gdLst/>
              <a:ahLst/>
              <a:cxnLst/>
              <a:rect l="0" t="0" r="0" b="0"/>
              <a:pathLst>
                <a:path w="60364" h="120729">
                  <a:moveTo>
                    <a:pt x="0" y="0"/>
                  </a:moveTo>
                  <a:lnTo>
                    <a:pt x="60364" y="60364"/>
                  </a:lnTo>
                  <a:lnTo>
                    <a:pt x="0" y="120729"/>
                  </a:lnTo>
                </a:path>
              </a:pathLst>
            </a:custGeom>
            <a:noFill/>
            <a:ln w="13929">
              <a:solidFill>
                <a:srgbClr val="484848"/>
              </a:solidFill>
            </a:ln>
          </p:spPr>
          <p:txBody>
            <a:bodyPr rtlCol="0" anchor="ctr"/>
            <a:lstStyle/>
            <a:p>
              <a:pPr algn="ctr"/>
              <a:endParaRPr/>
            </a:p>
          </p:txBody>
        </p:sp>
      </p:grpSp>
      <p:grpSp>
        <p:nvGrpSpPr>
          <p:cNvPr id="2088" name="Group 2087">
            <a:extLst>
              <a:ext uri="{FF2B5EF4-FFF2-40B4-BE49-F238E27FC236}">
                <a16:creationId xmlns:a16="http://schemas.microsoft.com/office/drawing/2014/main" id="{BA2A19D3-F404-CC84-5CD7-ED6AF5844323}"/>
              </a:ext>
            </a:extLst>
          </p:cNvPr>
          <p:cNvGrpSpPr/>
          <p:nvPr/>
        </p:nvGrpSpPr>
        <p:grpSpPr>
          <a:xfrm>
            <a:off x="4311697" y="3871081"/>
            <a:ext cx="506134" cy="1945600"/>
            <a:chOff x="3529012" y="3361848"/>
            <a:chExt cx="506134" cy="1945600"/>
          </a:xfrm>
        </p:grpSpPr>
        <p:sp>
          <p:nvSpPr>
            <p:cNvPr id="2089" name="Rounded Rectangle 44">
              <a:extLst>
                <a:ext uri="{FF2B5EF4-FFF2-40B4-BE49-F238E27FC236}">
                  <a16:creationId xmlns:a16="http://schemas.microsoft.com/office/drawing/2014/main" id="{4F55F485-46D3-74CB-5530-91FF7A232643}"/>
                </a:ext>
              </a:extLst>
            </p:cNvPr>
            <p:cNvSpPr/>
            <p:nvPr/>
          </p:nvSpPr>
          <p:spPr>
            <a:xfrm>
              <a:off x="3529012" y="3361848"/>
              <a:ext cx="501491" cy="1885235"/>
            </a:xfrm>
            <a:custGeom>
              <a:avLst/>
              <a:gdLst/>
              <a:ahLst/>
              <a:cxnLst/>
              <a:rect l="0" t="0" r="0" b="0"/>
              <a:pathLst>
                <a:path w="501491" h="1885235">
                  <a:moveTo>
                    <a:pt x="0" y="0"/>
                  </a:moveTo>
                  <a:lnTo>
                    <a:pt x="130016" y="0"/>
                  </a:lnTo>
                  <a:lnTo>
                    <a:pt x="260032" y="0"/>
                  </a:lnTo>
                  <a:lnTo>
                    <a:pt x="260032" y="942617"/>
                  </a:lnTo>
                  <a:lnTo>
                    <a:pt x="260032" y="1885235"/>
                  </a:lnTo>
                  <a:lnTo>
                    <a:pt x="390048" y="1885235"/>
                  </a:lnTo>
                  <a:lnTo>
                    <a:pt x="501491" y="1885235"/>
                  </a:lnTo>
                </a:path>
              </a:pathLst>
            </a:custGeom>
            <a:noFill/>
            <a:ln w="13929">
              <a:solidFill>
                <a:srgbClr val="484848"/>
              </a:solidFill>
            </a:ln>
          </p:spPr>
          <p:txBody>
            <a:bodyPr rtlCol="0" anchor="ctr"/>
            <a:lstStyle/>
            <a:p>
              <a:pPr algn="ctr"/>
              <a:endParaRPr/>
            </a:p>
          </p:txBody>
        </p:sp>
        <p:sp>
          <p:nvSpPr>
            <p:cNvPr id="2090" name="Rounded Rectangle 45">
              <a:extLst>
                <a:ext uri="{FF2B5EF4-FFF2-40B4-BE49-F238E27FC236}">
                  <a16:creationId xmlns:a16="http://schemas.microsoft.com/office/drawing/2014/main" id="{A4001AA8-615D-DCF0-5098-B1523F3F6E23}"/>
                </a:ext>
              </a:extLst>
            </p:cNvPr>
            <p:cNvSpPr/>
            <p:nvPr/>
          </p:nvSpPr>
          <p:spPr>
            <a:xfrm>
              <a:off x="3974782" y="5186719"/>
              <a:ext cx="60364" cy="120729"/>
            </a:xfrm>
            <a:custGeom>
              <a:avLst/>
              <a:gdLst/>
              <a:ahLst/>
              <a:cxnLst/>
              <a:rect l="0" t="0" r="0" b="0"/>
              <a:pathLst>
                <a:path w="60364" h="120729">
                  <a:moveTo>
                    <a:pt x="0" y="0"/>
                  </a:moveTo>
                  <a:lnTo>
                    <a:pt x="60364" y="60364"/>
                  </a:lnTo>
                  <a:lnTo>
                    <a:pt x="0" y="120729"/>
                  </a:lnTo>
                </a:path>
              </a:pathLst>
            </a:custGeom>
            <a:noFill/>
            <a:ln w="13929">
              <a:solidFill>
                <a:srgbClr val="484848"/>
              </a:solidFill>
            </a:ln>
          </p:spPr>
          <p:txBody>
            <a:bodyPr rtlCol="0" anchor="ctr"/>
            <a:lstStyle/>
            <a:p>
              <a:pPr algn="ctr"/>
              <a:endParaRPr/>
            </a:p>
          </p:txBody>
        </p:sp>
      </p:grpSp>
      <p:grpSp>
        <p:nvGrpSpPr>
          <p:cNvPr id="2091" name="Group 2090">
            <a:extLst>
              <a:ext uri="{FF2B5EF4-FFF2-40B4-BE49-F238E27FC236}">
                <a16:creationId xmlns:a16="http://schemas.microsoft.com/office/drawing/2014/main" id="{1BFFF129-6565-C51D-92E0-542B590B80FA}"/>
              </a:ext>
            </a:extLst>
          </p:cNvPr>
          <p:cNvGrpSpPr/>
          <p:nvPr/>
        </p:nvGrpSpPr>
        <p:grpSpPr>
          <a:xfrm>
            <a:off x="4311697" y="3871081"/>
            <a:ext cx="506134" cy="1174790"/>
            <a:chOff x="3529012" y="3361848"/>
            <a:chExt cx="506134" cy="1174790"/>
          </a:xfrm>
        </p:grpSpPr>
        <p:sp>
          <p:nvSpPr>
            <p:cNvPr id="2092" name="Rounded Rectangle 47">
              <a:extLst>
                <a:ext uri="{FF2B5EF4-FFF2-40B4-BE49-F238E27FC236}">
                  <a16:creationId xmlns:a16="http://schemas.microsoft.com/office/drawing/2014/main" id="{9DFB8509-2304-85B1-814E-4CF52F4D300E}"/>
                </a:ext>
              </a:extLst>
            </p:cNvPr>
            <p:cNvSpPr/>
            <p:nvPr/>
          </p:nvSpPr>
          <p:spPr>
            <a:xfrm>
              <a:off x="3529012" y="3361848"/>
              <a:ext cx="501491" cy="1114425"/>
            </a:xfrm>
            <a:custGeom>
              <a:avLst/>
              <a:gdLst/>
              <a:ahLst/>
              <a:cxnLst/>
              <a:rect l="0" t="0" r="0" b="0"/>
              <a:pathLst>
                <a:path w="501491" h="1114425">
                  <a:moveTo>
                    <a:pt x="0" y="0"/>
                  </a:moveTo>
                  <a:lnTo>
                    <a:pt x="130016" y="0"/>
                  </a:lnTo>
                  <a:lnTo>
                    <a:pt x="260032" y="0"/>
                  </a:lnTo>
                  <a:lnTo>
                    <a:pt x="260032" y="557212"/>
                  </a:lnTo>
                  <a:lnTo>
                    <a:pt x="260032" y="1114425"/>
                  </a:lnTo>
                  <a:lnTo>
                    <a:pt x="390048" y="1114425"/>
                  </a:lnTo>
                  <a:lnTo>
                    <a:pt x="501491" y="1114425"/>
                  </a:lnTo>
                </a:path>
              </a:pathLst>
            </a:custGeom>
            <a:noFill/>
            <a:ln w="13929">
              <a:solidFill>
                <a:srgbClr val="484848"/>
              </a:solidFill>
            </a:ln>
          </p:spPr>
          <p:txBody>
            <a:bodyPr rtlCol="0" anchor="ctr"/>
            <a:lstStyle/>
            <a:p>
              <a:pPr algn="ctr"/>
              <a:endParaRPr/>
            </a:p>
          </p:txBody>
        </p:sp>
        <p:sp>
          <p:nvSpPr>
            <p:cNvPr id="2093" name="Rounded Rectangle 48">
              <a:extLst>
                <a:ext uri="{FF2B5EF4-FFF2-40B4-BE49-F238E27FC236}">
                  <a16:creationId xmlns:a16="http://schemas.microsoft.com/office/drawing/2014/main" id="{C7671025-FEC9-8EBF-068A-71A144901442}"/>
                </a:ext>
              </a:extLst>
            </p:cNvPr>
            <p:cNvSpPr/>
            <p:nvPr/>
          </p:nvSpPr>
          <p:spPr>
            <a:xfrm>
              <a:off x="3974782" y="4415909"/>
              <a:ext cx="60364" cy="120729"/>
            </a:xfrm>
            <a:custGeom>
              <a:avLst/>
              <a:gdLst/>
              <a:ahLst/>
              <a:cxnLst/>
              <a:rect l="0" t="0" r="0" b="0"/>
              <a:pathLst>
                <a:path w="60364" h="120729">
                  <a:moveTo>
                    <a:pt x="0" y="0"/>
                  </a:moveTo>
                  <a:lnTo>
                    <a:pt x="60364" y="60364"/>
                  </a:lnTo>
                  <a:lnTo>
                    <a:pt x="0" y="120729"/>
                  </a:lnTo>
                </a:path>
              </a:pathLst>
            </a:custGeom>
            <a:noFill/>
            <a:ln w="13929">
              <a:solidFill>
                <a:srgbClr val="484848"/>
              </a:solidFill>
            </a:ln>
          </p:spPr>
          <p:txBody>
            <a:bodyPr rtlCol="0" anchor="ctr"/>
            <a:lstStyle/>
            <a:p>
              <a:pPr algn="ctr"/>
              <a:endParaRPr/>
            </a:p>
          </p:txBody>
        </p:sp>
      </p:grpSp>
      <p:grpSp>
        <p:nvGrpSpPr>
          <p:cNvPr id="2094" name="Group 2093">
            <a:extLst>
              <a:ext uri="{FF2B5EF4-FFF2-40B4-BE49-F238E27FC236}">
                <a16:creationId xmlns:a16="http://schemas.microsoft.com/office/drawing/2014/main" id="{81AC4072-7BB9-CB85-35DF-F87656A72BD6}"/>
              </a:ext>
            </a:extLst>
          </p:cNvPr>
          <p:cNvGrpSpPr/>
          <p:nvPr/>
        </p:nvGrpSpPr>
        <p:grpSpPr>
          <a:xfrm>
            <a:off x="4311697" y="3871081"/>
            <a:ext cx="506134" cy="403979"/>
            <a:chOff x="3529012" y="3361848"/>
            <a:chExt cx="506134" cy="403979"/>
          </a:xfrm>
        </p:grpSpPr>
        <p:sp>
          <p:nvSpPr>
            <p:cNvPr id="2095" name="Rounded Rectangle 50">
              <a:extLst>
                <a:ext uri="{FF2B5EF4-FFF2-40B4-BE49-F238E27FC236}">
                  <a16:creationId xmlns:a16="http://schemas.microsoft.com/office/drawing/2014/main" id="{BF939900-5044-1B6F-6C29-8523E43D33A8}"/>
                </a:ext>
              </a:extLst>
            </p:cNvPr>
            <p:cNvSpPr/>
            <p:nvPr/>
          </p:nvSpPr>
          <p:spPr>
            <a:xfrm>
              <a:off x="3529012" y="3361848"/>
              <a:ext cx="501491" cy="343614"/>
            </a:xfrm>
            <a:custGeom>
              <a:avLst/>
              <a:gdLst/>
              <a:ahLst/>
              <a:cxnLst/>
              <a:rect l="0" t="0" r="0" b="0"/>
              <a:pathLst>
                <a:path w="501491" h="343614">
                  <a:moveTo>
                    <a:pt x="0" y="0"/>
                  </a:moveTo>
                  <a:lnTo>
                    <a:pt x="130016" y="0"/>
                  </a:lnTo>
                  <a:lnTo>
                    <a:pt x="260032" y="0"/>
                  </a:lnTo>
                  <a:lnTo>
                    <a:pt x="260032" y="171807"/>
                  </a:lnTo>
                  <a:lnTo>
                    <a:pt x="260032" y="343614"/>
                  </a:lnTo>
                  <a:lnTo>
                    <a:pt x="390048" y="343614"/>
                  </a:lnTo>
                  <a:lnTo>
                    <a:pt x="501491" y="343614"/>
                  </a:lnTo>
                </a:path>
              </a:pathLst>
            </a:custGeom>
            <a:noFill/>
            <a:ln w="13929">
              <a:solidFill>
                <a:srgbClr val="484848"/>
              </a:solidFill>
            </a:ln>
          </p:spPr>
          <p:txBody>
            <a:bodyPr rtlCol="0" anchor="ctr"/>
            <a:lstStyle/>
            <a:p>
              <a:pPr algn="ctr"/>
              <a:endParaRPr/>
            </a:p>
          </p:txBody>
        </p:sp>
        <p:sp>
          <p:nvSpPr>
            <p:cNvPr id="2096" name="Rounded Rectangle 51">
              <a:extLst>
                <a:ext uri="{FF2B5EF4-FFF2-40B4-BE49-F238E27FC236}">
                  <a16:creationId xmlns:a16="http://schemas.microsoft.com/office/drawing/2014/main" id="{ECD12046-47D5-2CC4-BDE6-184D7CCE15C9}"/>
                </a:ext>
              </a:extLst>
            </p:cNvPr>
            <p:cNvSpPr/>
            <p:nvPr/>
          </p:nvSpPr>
          <p:spPr>
            <a:xfrm>
              <a:off x="3974782" y="3645098"/>
              <a:ext cx="60364" cy="120729"/>
            </a:xfrm>
            <a:custGeom>
              <a:avLst/>
              <a:gdLst/>
              <a:ahLst/>
              <a:cxnLst/>
              <a:rect l="0" t="0" r="0" b="0"/>
              <a:pathLst>
                <a:path w="60364" h="120729">
                  <a:moveTo>
                    <a:pt x="0" y="0"/>
                  </a:moveTo>
                  <a:lnTo>
                    <a:pt x="60364" y="60364"/>
                  </a:lnTo>
                  <a:lnTo>
                    <a:pt x="0" y="120729"/>
                  </a:lnTo>
                </a:path>
              </a:pathLst>
            </a:custGeom>
            <a:noFill/>
            <a:ln w="13929">
              <a:solidFill>
                <a:srgbClr val="484848"/>
              </a:solidFill>
            </a:ln>
          </p:spPr>
          <p:txBody>
            <a:bodyPr rtlCol="0" anchor="ctr"/>
            <a:lstStyle/>
            <a:p>
              <a:pPr algn="ctr"/>
              <a:endParaRPr/>
            </a:p>
          </p:txBody>
        </p:sp>
      </p:grpSp>
      <p:sp>
        <p:nvSpPr>
          <p:cNvPr id="2097" name="TextBox 2096">
            <a:extLst>
              <a:ext uri="{FF2B5EF4-FFF2-40B4-BE49-F238E27FC236}">
                <a16:creationId xmlns:a16="http://schemas.microsoft.com/office/drawing/2014/main" id="{0CC6087C-C358-5F54-8805-777E053BAED5}"/>
              </a:ext>
            </a:extLst>
          </p:cNvPr>
          <p:cNvSpPr txBox="1"/>
          <p:nvPr/>
        </p:nvSpPr>
        <p:spPr>
          <a:xfrm>
            <a:off x="5296106" y="4121827"/>
            <a:ext cx="612933" cy="273034"/>
          </a:xfrm>
          <a:prstGeom prst="rect">
            <a:avLst/>
          </a:prstGeom>
          <a:noFill/>
          <a:ln>
            <a:noFill/>
          </a:ln>
        </p:spPr>
        <p:txBody>
          <a:bodyPr wrap="none" lIns="0" tIns="0" rIns="0" bIns="0" anchor="t">
            <a:spAutoFit/>
          </a:bodyPr>
          <a:lstStyle/>
          <a:p>
            <a:pPr algn="l"/>
            <a:r>
              <a:rPr sz="1400" b="0">
                <a:solidFill>
                  <a:srgbClr val="32444A"/>
                </a:solidFill>
                <a:latin typeface="Roboto"/>
              </a:rPr>
              <a:t>Nonce</a:t>
            </a:r>
          </a:p>
        </p:txBody>
      </p:sp>
      <p:sp>
        <p:nvSpPr>
          <p:cNvPr id="2098" name="TextBox 2097">
            <a:extLst>
              <a:ext uri="{FF2B5EF4-FFF2-40B4-BE49-F238E27FC236}">
                <a16:creationId xmlns:a16="http://schemas.microsoft.com/office/drawing/2014/main" id="{A534274E-EF23-42D9-08E4-89D4BD51AF47}"/>
              </a:ext>
            </a:extLst>
          </p:cNvPr>
          <p:cNvSpPr txBox="1"/>
          <p:nvPr/>
        </p:nvSpPr>
        <p:spPr>
          <a:xfrm>
            <a:off x="1410306" y="5372440"/>
            <a:ext cx="529351" cy="273034"/>
          </a:xfrm>
          <a:prstGeom prst="rect">
            <a:avLst/>
          </a:prstGeom>
          <a:noFill/>
          <a:ln>
            <a:noFill/>
          </a:ln>
        </p:spPr>
        <p:txBody>
          <a:bodyPr wrap="none" lIns="0" tIns="0" rIns="0" bIns="0" anchor="t">
            <a:spAutoFit/>
          </a:bodyPr>
          <a:lstStyle/>
          <a:p>
            <a:pPr algn="l"/>
            <a:r>
              <a:rPr sz="1400" b="0">
                <a:solidFill>
                  <a:srgbClr val="484848"/>
                </a:solidFill>
                <a:latin typeface="Roboto"/>
              </a:rPr>
              <a:t>Block</a:t>
            </a:r>
          </a:p>
        </p:txBody>
      </p:sp>
      <p:sp>
        <p:nvSpPr>
          <p:cNvPr id="2099" name="TextBox 2098">
            <a:extLst>
              <a:ext uri="{FF2B5EF4-FFF2-40B4-BE49-F238E27FC236}">
                <a16:creationId xmlns:a16="http://schemas.microsoft.com/office/drawing/2014/main" id="{03205457-0049-80A8-5DD8-1A46B40C9752}"/>
              </a:ext>
            </a:extLst>
          </p:cNvPr>
          <p:cNvSpPr txBox="1"/>
          <p:nvPr/>
        </p:nvSpPr>
        <p:spPr>
          <a:xfrm>
            <a:off x="3104403" y="3778213"/>
            <a:ext cx="682585" cy="273034"/>
          </a:xfrm>
          <a:prstGeom prst="rect">
            <a:avLst/>
          </a:prstGeom>
          <a:noFill/>
          <a:ln>
            <a:noFill/>
          </a:ln>
        </p:spPr>
        <p:txBody>
          <a:bodyPr wrap="none" lIns="0" tIns="0" rIns="0" bIns="0" anchor="t">
            <a:spAutoFit/>
          </a:bodyPr>
          <a:lstStyle/>
          <a:p>
            <a:pPr algn="l"/>
            <a:r>
              <a:rPr sz="1400" b="0">
                <a:solidFill>
                  <a:srgbClr val="32444A"/>
                </a:solidFill>
                <a:latin typeface="Roboto"/>
              </a:rPr>
              <a:t>Header</a:t>
            </a:r>
          </a:p>
        </p:txBody>
      </p:sp>
      <p:sp>
        <p:nvSpPr>
          <p:cNvPr id="2100" name="TextBox 2099">
            <a:extLst>
              <a:ext uri="{FF2B5EF4-FFF2-40B4-BE49-F238E27FC236}">
                <a16:creationId xmlns:a16="http://schemas.microsoft.com/office/drawing/2014/main" id="{1369F0A4-EBCF-D7CC-C14A-D23869C74620}"/>
              </a:ext>
            </a:extLst>
          </p:cNvPr>
          <p:cNvSpPr txBox="1"/>
          <p:nvPr/>
        </p:nvSpPr>
        <p:spPr>
          <a:xfrm>
            <a:off x="5296106" y="4781195"/>
            <a:ext cx="1559332" cy="430887"/>
          </a:xfrm>
          <a:prstGeom prst="rect">
            <a:avLst/>
          </a:prstGeom>
          <a:noFill/>
          <a:ln>
            <a:noFill/>
          </a:ln>
        </p:spPr>
        <p:txBody>
          <a:bodyPr wrap="square" lIns="0" tIns="0" rIns="0" bIns="0" anchor="t">
            <a:spAutoFit/>
          </a:bodyPr>
          <a:lstStyle/>
          <a:p>
            <a:pPr algn="l"/>
            <a:r>
              <a:rPr sz="1400" b="0">
                <a:solidFill>
                  <a:srgbClr val="32444A"/>
                </a:solidFill>
                <a:latin typeface="Roboto"/>
              </a:rPr>
              <a:t>Difficulty
Target</a:t>
            </a:r>
          </a:p>
        </p:txBody>
      </p:sp>
      <p:sp>
        <p:nvSpPr>
          <p:cNvPr id="2101" name="TextBox 2100">
            <a:extLst>
              <a:ext uri="{FF2B5EF4-FFF2-40B4-BE49-F238E27FC236}">
                <a16:creationId xmlns:a16="http://schemas.microsoft.com/office/drawing/2014/main" id="{5F19F722-5141-A39C-CE8C-26A898169AA7}"/>
              </a:ext>
            </a:extLst>
          </p:cNvPr>
          <p:cNvSpPr txBox="1"/>
          <p:nvPr/>
        </p:nvSpPr>
        <p:spPr>
          <a:xfrm>
            <a:off x="5282175" y="5609812"/>
            <a:ext cx="1128355" cy="273034"/>
          </a:xfrm>
          <a:prstGeom prst="rect">
            <a:avLst/>
          </a:prstGeom>
          <a:noFill/>
          <a:ln>
            <a:noFill/>
          </a:ln>
        </p:spPr>
        <p:txBody>
          <a:bodyPr wrap="none" lIns="0" tIns="0" rIns="0" bIns="0" anchor="t">
            <a:spAutoFit/>
          </a:bodyPr>
          <a:lstStyle/>
          <a:p>
            <a:pPr algn="l"/>
            <a:r>
              <a:rPr sz="1400" b="0">
                <a:solidFill>
                  <a:srgbClr val="32444A"/>
                </a:solidFill>
                <a:latin typeface="Roboto"/>
              </a:rPr>
              <a:t>Merkle Root</a:t>
            </a:r>
          </a:p>
        </p:txBody>
      </p:sp>
      <p:sp>
        <p:nvSpPr>
          <p:cNvPr id="2102" name="TextBox 2101">
            <a:extLst>
              <a:ext uri="{FF2B5EF4-FFF2-40B4-BE49-F238E27FC236}">
                <a16:creationId xmlns:a16="http://schemas.microsoft.com/office/drawing/2014/main" id="{1D1B9BA9-BBB8-973F-1272-D3C3372CB9A7}"/>
              </a:ext>
            </a:extLst>
          </p:cNvPr>
          <p:cNvSpPr txBox="1"/>
          <p:nvPr/>
        </p:nvSpPr>
        <p:spPr>
          <a:xfrm>
            <a:off x="5296106" y="2747369"/>
            <a:ext cx="1058703" cy="273034"/>
          </a:xfrm>
          <a:prstGeom prst="rect">
            <a:avLst/>
          </a:prstGeom>
          <a:noFill/>
          <a:ln>
            <a:noFill/>
          </a:ln>
        </p:spPr>
        <p:txBody>
          <a:bodyPr wrap="none" lIns="0" tIns="0" rIns="0" bIns="0" anchor="t">
            <a:spAutoFit/>
          </a:bodyPr>
          <a:lstStyle/>
          <a:p>
            <a:pPr algn="l"/>
            <a:r>
              <a:rPr sz="1400" b="0">
                <a:solidFill>
                  <a:srgbClr val="32444A"/>
                </a:solidFill>
                <a:latin typeface="Roboto"/>
              </a:rPr>
              <a:t>Timestamp</a:t>
            </a:r>
          </a:p>
        </p:txBody>
      </p:sp>
      <p:sp>
        <p:nvSpPr>
          <p:cNvPr id="2103" name="TextBox 2102">
            <a:extLst>
              <a:ext uri="{FF2B5EF4-FFF2-40B4-BE49-F238E27FC236}">
                <a16:creationId xmlns:a16="http://schemas.microsoft.com/office/drawing/2014/main" id="{0B689AFD-4671-7144-6BE9-9274C433A829}"/>
              </a:ext>
            </a:extLst>
          </p:cNvPr>
          <p:cNvSpPr txBox="1"/>
          <p:nvPr/>
        </p:nvSpPr>
        <p:spPr>
          <a:xfrm>
            <a:off x="3104403" y="6926771"/>
            <a:ext cx="1198006" cy="273034"/>
          </a:xfrm>
          <a:prstGeom prst="rect">
            <a:avLst/>
          </a:prstGeom>
          <a:noFill/>
          <a:ln>
            <a:noFill/>
          </a:ln>
        </p:spPr>
        <p:txBody>
          <a:bodyPr wrap="none" lIns="0" tIns="0" rIns="0" bIns="0" anchor="t">
            <a:spAutoFit/>
          </a:bodyPr>
          <a:lstStyle/>
          <a:p>
            <a:pPr algn="l"/>
            <a:r>
              <a:rPr sz="1400" b="0">
                <a:solidFill>
                  <a:srgbClr val="32444A"/>
                </a:solidFill>
                <a:latin typeface="Roboto"/>
              </a:rPr>
              <a:t>Transactions</a:t>
            </a:r>
          </a:p>
        </p:txBody>
      </p:sp>
      <p:sp>
        <p:nvSpPr>
          <p:cNvPr id="2104" name="TextBox 2103">
            <a:extLst>
              <a:ext uri="{FF2B5EF4-FFF2-40B4-BE49-F238E27FC236}">
                <a16:creationId xmlns:a16="http://schemas.microsoft.com/office/drawing/2014/main" id="{17B2FF6E-4C64-B7CC-A19C-5D9CEAFF566A}"/>
              </a:ext>
            </a:extLst>
          </p:cNvPr>
          <p:cNvSpPr txBox="1"/>
          <p:nvPr/>
        </p:nvSpPr>
        <p:spPr>
          <a:xfrm>
            <a:off x="5296106" y="1865116"/>
            <a:ext cx="1044773" cy="546068"/>
          </a:xfrm>
          <a:prstGeom prst="rect">
            <a:avLst/>
          </a:prstGeom>
          <a:noFill/>
          <a:ln>
            <a:noFill/>
          </a:ln>
        </p:spPr>
        <p:txBody>
          <a:bodyPr wrap="none" lIns="0" tIns="0" rIns="0" bIns="0" anchor="t">
            <a:spAutoFit/>
          </a:bodyPr>
          <a:lstStyle/>
          <a:p>
            <a:pPr algn="l"/>
            <a:r>
              <a:rPr sz="1400" b="0">
                <a:solidFill>
                  <a:srgbClr val="32444A"/>
                </a:solidFill>
                <a:latin typeface="Roboto"/>
              </a:rPr>
              <a:t>Previous
Block Hash</a:t>
            </a:r>
          </a:p>
        </p:txBody>
      </p:sp>
      <p:sp>
        <p:nvSpPr>
          <p:cNvPr id="2105" name="TextBox 2104">
            <a:extLst>
              <a:ext uri="{FF2B5EF4-FFF2-40B4-BE49-F238E27FC236}">
                <a16:creationId xmlns:a16="http://schemas.microsoft.com/office/drawing/2014/main" id="{51103A98-F0A3-B062-AA07-E90B5C5CCDD9}"/>
              </a:ext>
            </a:extLst>
          </p:cNvPr>
          <p:cNvSpPr txBox="1"/>
          <p:nvPr/>
        </p:nvSpPr>
        <p:spPr>
          <a:xfrm>
            <a:off x="5296106" y="3437302"/>
            <a:ext cx="682585" cy="273034"/>
          </a:xfrm>
          <a:prstGeom prst="rect">
            <a:avLst/>
          </a:prstGeom>
          <a:noFill/>
          <a:ln>
            <a:noFill/>
          </a:ln>
        </p:spPr>
        <p:txBody>
          <a:bodyPr wrap="none" lIns="0" tIns="0" rIns="0" bIns="0" anchor="t">
            <a:spAutoFit/>
          </a:bodyPr>
          <a:lstStyle/>
          <a:p>
            <a:pPr algn="l"/>
            <a:r>
              <a:rPr sz="1400" b="0">
                <a:solidFill>
                  <a:srgbClr val="32444A"/>
                </a:solidFill>
                <a:latin typeface="Roboto"/>
              </a:rPr>
              <a:t>Version</a:t>
            </a:r>
          </a:p>
        </p:txBody>
      </p:sp>
      <p:sp>
        <p:nvSpPr>
          <p:cNvPr id="2106" name="Rounded Rectangle 62">
            <a:extLst>
              <a:ext uri="{FF2B5EF4-FFF2-40B4-BE49-F238E27FC236}">
                <a16:creationId xmlns:a16="http://schemas.microsoft.com/office/drawing/2014/main" id="{73233C7D-A11E-2487-1671-C50C0372C1C3}"/>
              </a:ext>
            </a:extLst>
          </p:cNvPr>
          <p:cNvSpPr/>
          <p:nvPr/>
        </p:nvSpPr>
        <p:spPr>
          <a:xfrm>
            <a:off x="1063209" y="5331810"/>
            <a:ext cx="266997" cy="266997"/>
          </a:xfrm>
          <a:custGeom>
            <a:avLst/>
            <a:gdLst/>
            <a:ahLst/>
            <a:cxnLst/>
            <a:rect l="0" t="0" r="0" b="0"/>
            <a:pathLst>
              <a:path w="266997" h="266997">
                <a:moveTo>
                  <a:pt x="175986" y="0"/>
                </a:moveTo>
                <a:lnTo>
                  <a:pt x="175986" y="66749"/>
                </a:lnTo>
                <a:lnTo>
                  <a:pt x="0" y="78822"/>
                </a:lnTo>
                <a:lnTo>
                  <a:pt x="0" y="30298"/>
                </a:lnTo>
                <a:close/>
                <a:moveTo>
                  <a:pt x="175986" y="103200"/>
                </a:moveTo>
                <a:lnTo>
                  <a:pt x="175986" y="169949"/>
                </a:lnTo>
                <a:lnTo>
                  <a:pt x="0" y="157760"/>
                </a:lnTo>
                <a:lnTo>
                  <a:pt x="0" y="115273"/>
                </a:lnTo>
                <a:close/>
                <a:moveTo>
                  <a:pt x="0" y="194211"/>
                </a:moveTo>
                <a:lnTo>
                  <a:pt x="175986" y="206284"/>
                </a:lnTo>
                <a:lnTo>
                  <a:pt x="175986" y="266997"/>
                </a:lnTo>
                <a:lnTo>
                  <a:pt x="0" y="236699"/>
                </a:lnTo>
                <a:close/>
                <a:moveTo>
                  <a:pt x="266997" y="36450"/>
                </a:moveTo>
                <a:lnTo>
                  <a:pt x="266997" y="78822"/>
                </a:lnTo>
                <a:lnTo>
                  <a:pt x="175986" y="66749"/>
                </a:lnTo>
                <a:lnTo>
                  <a:pt x="175986" y="0"/>
                </a:lnTo>
                <a:close/>
                <a:moveTo>
                  <a:pt x="266997" y="115273"/>
                </a:moveTo>
                <a:lnTo>
                  <a:pt x="266997" y="157760"/>
                </a:lnTo>
                <a:lnTo>
                  <a:pt x="175986" y="169949"/>
                </a:lnTo>
                <a:lnTo>
                  <a:pt x="175986" y="103200"/>
                </a:lnTo>
                <a:close/>
                <a:moveTo>
                  <a:pt x="175986" y="206284"/>
                </a:moveTo>
                <a:lnTo>
                  <a:pt x="266997" y="194211"/>
                </a:lnTo>
                <a:lnTo>
                  <a:pt x="266997" y="236699"/>
                </a:lnTo>
                <a:lnTo>
                  <a:pt x="175986" y="266997"/>
                </a:lnTo>
                <a:close/>
              </a:path>
            </a:pathLst>
          </a:custGeom>
          <a:noFill/>
          <a:ln w="13929">
            <a:solidFill>
              <a:srgbClr val="484848"/>
            </a:solidFill>
          </a:ln>
        </p:spPr>
        <p:txBody>
          <a:bodyPr rtlCol="0" anchor="ctr"/>
          <a:lstStyle/>
          <a:p>
            <a:pPr algn="ctr"/>
            <a:endParaRPr/>
          </a:p>
        </p:txBody>
      </p:sp>
      <p:sp>
        <p:nvSpPr>
          <p:cNvPr id="2107" name="Rounded Rectangle 63">
            <a:extLst>
              <a:ext uri="{FF2B5EF4-FFF2-40B4-BE49-F238E27FC236}">
                <a16:creationId xmlns:a16="http://schemas.microsoft.com/office/drawing/2014/main" id="{F16E3C12-0210-B0AE-D3B9-E6FD1B2A8D66}"/>
              </a:ext>
            </a:extLst>
          </p:cNvPr>
          <p:cNvSpPr/>
          <p:nvPr/>
        </p:nvSpPr>
        <p:spPr>
          <a:xfrm>
            <a:off x="4949009" y="4098610"/>
            <a:ext cx="266997" cy="232171"/>
          </a:xfrm>
          <a:custGeom>
            <a:avLst/>
            <a:gdLst/>
            <a:ahLst/>
            <a:cxnLst/>
            <a:rect l="0" t="0" r="0" b="0"/>
            <a:pathLst>
              <a:path w="266997" h="232171">
                <a:moveTo>
                  <a:pt x="69651" y="46434"/>
                </a:moveTo>
                <a:lnTo>
                  <a:pt x="69651" y="11608"/>
                </a:lnTo>
                <a:cubicBezTo>
                  <a:pt x="69651" y="5197"/>
                  <a:pt x="74848" y="0"/>
                  <a:pt x="81260" y="0"/>
                </a:cubicBezTo>
                <a:lnTo>
                  <a:pt x="255389" y="0"/>
                </a:lnTo>
                <a:cubicBezTo>
                  <a:pt x="261800" y="0"/>
                  <a:pt x="266997" y="5197"/>
                  <a:pt x="266997" y="11608"/>
                </a:cubicBezTo>
                <a:lnTo>
                  <a:pt x="266997" y="220563"/>
                </a:lnTo>
                <a:cubicBezTo>
                  <a:pt x="266997" y="226974"/>
                  <a:pt x="261800" y="232171"/>
                  <a:pt x="255389" y="232171"/>
                </a:cubicBezTo>
                <a:lnTo>
                  <a:pt x="81260" y="232171"/>
                </a:lnTo>
                <a:cubicBezTo>
                  <a:pt x="74848" y="232171"/>
                  <a:pt x="69651" y="226974"/>
                  <a:pt x="69651" y="220563"/>
                </a:cubicBezTo>
                <a:lnTo>
                  <a:pt x="69651" y="185737"/>
                </a:lnTo>
                <a:moveTo>
                  <a:pt x="11608" y="46434"/>
                </a:moveTo>
                <a:cubicBezTo>
                  <a:pt x="0" y="46434"/>
                  <a:pt x="0" y="58042"/>
                  <a:pt x="0" y="58042"/>
                </a:cubicBezTo>
                <a:lnTo>
                  <a:pt x="0" y="174128"/>
                </a:lnTo>
                <a:cubicBezTo>
                  <a:pt x="0" y="185737"/>
                  <a:pt x="11608" y="185737"/>
                  <a:pt x="11608" y="185737"/>
                </a:cubicBezTo>
                <a:lnTo>
                  <a:pt x="127694" y="185737"/>
                </a:lnTo>
                <a:cubicBezTo>
                  <a:pt x="139303" y="185737"/>
                  <a:pt x="139303" y="174128"/>
                  <a:pt x="139303" y="174128"/>
                </a:cubicBezTo>
                <a:lnTo>
                  <a:pt x="139303" y="58042"/>
                </a:lnTo>
                <a:cubicBezTo>
                  <a:pt x="139303" y="46434"/>
                  <a:pt x="127694" y="46434"/>
                  <a:pt x="127694" y="46434"/>
                </a:cubicBezTo>
                <a:lnTo>
                  <a:pt x="11608" y="46434"/>
                </a:lnTo>
                <a:moveTo>
                  <a:pt x="40630" y="150911"/>
                </a:moveTo>
                <a:lnTo>
                  <a:pt x="40630" y="81260"/>
                </a:lnTo>
                <a:lnTo>
                  <a:pt x="46434" y="81260"/>
                </a:lnTo>
                <a:lnTo>
                  <a:pt x="92868" y="150911"/>
                </a:lnTo>
                <a:lnTo>
                  <a:pt x="98673" y="150911"/>
                </a:lnTo>
                <a:lnTo>
                  <a:pt x="98673" y="81260"/>
                </a:lnTo>
                <a:moveTo>
                  <a:pt x="266997" y="58042"/>
                </a:moveTo>
                <a:lnTo>
                  <a:pt x="213365" y="58042"/>
                </a:lnTo>
                <a:lnTo>
                  <a:pt x="213365" y="232171"/>
                </a:lnTo>
                <a:moveTo>
                  <a:pt x="266997" y="116085"/>
                </a:moveTo>
                <a:lnTo>
                  <a:pt x="213365" y="116085"/>
                </a:lnTo>
                <a:moveTo>
                  <a:pt x="266997" y="174128"/>
                </a:moveTo>
                <a:lnTo>
                  <a:pt x="213365" y="174128"/>
                </a:lnTo>
              </a:path>
            </a:pathLst>
          </a:custGeom>
          <a:noFill/>
          <a:ln w="13929">
            <a:solidFill>
              <a:srgbClr val="32444A"/>
            </a:solidFill>
          </a:ln>
        </p:spPr>
        <p:txBody>
          <a:bodyPr rtlCol="0" anchor="ctr"/>
          <a:lstStyle/>
          <a:p>
            <a:pPr algn="ctr"/>
            <a:endParaRPr/>
          </a:p>
        </p:txBody>
      </p:sp>
      <p:sp>
        <p:nvSpPr>
          <p:cNvPr id="2108" name="Rounded Rectangle 64">
            <a:extLst>
              <a:ext uri="{FF2B5EF4-FFF2-40B4-BE49-F238E27FC236}">
                <a16:creationId xmlns:a16="http://schemas.microsoft.com/office/drawing/2014/main" id="{B557D985-DF50-BAFF-6ABC-2F22F803CE5B}"/>
              </a:ext>
            </a:extLst>
          </p:cNvPr>
          <p:cNvSpPr/>
          <p:nvPr/>
        </p:nvSpPr>
        <p:spPr>
          <a:xfrm>
            <a:off x="2757306" y="3737582"/>
            <a:ext cx="266997" cy="266997"/>
          </a:xfrm>
          <a:custGeom>
            <a:avLst/>
            <a:gdLst/>
            <a:ahLst/>
            <a:cxnLst/>
            <a:rect l="0" t="0" r="0" b="0"/>
            <a:pathLst>
              <a:path w="266997" h="266997">
                <a:moveTo>
                  <a:pt x="156716" y="92868"/>
                </a:moveTo>
                <a:lnTo>
                  <a:pt x="46434" y="92868"/>
                </a:lnTo>
                <a:moveTo>
                  <a:pt x="116085" y="127694"/>
                </a:moveTo>
                <a:lnTo>
                  <a:pt x="46434" y="127694"/>
                </a:lnTo>
                <a:moveTo>
                  <a:pt x="127694" y="58042"/>
                </a:moveTo>
                <a:lnTo>
                  <a:pt x="46434" y="58042"/>
                </a:lnTo>
                <a:moveTo>
                  <a:pt x="92868" y="162520"/>
                </a:moveTo>
                <a:lnTo>
                  <a:pt x="46434" y="162520"/>
                </a:lnTo>
                <a:moveTo>
                  <a:pt x="92868" y="197346"/>
                </a:moveTo>
                <a:lnTo>
                  <a:pt x="46434" y="197346"/>
                </a:lnTo>
                <a:moveTo>
                  <a:pt x="116085" y="266997"/>
                </a:moveTo>
                <a:lnTo>
                  <a:pt x="11608" y="266997"/>
                </a:lnTo>
                <a:cubicBezTo>
                  <a:pt x="5197" y="266997"/>
                  <a:pt x="0" y="261800"/>
                  <a:pt x="0" y="255389"/>
                </a:cubicBezTo>
                <a:lnTo>
                  <a:pt x="0" y="11608"/>
                </a:lnTo>
                <a:cubicBezTo>
                  <a:pt x="0" y="5197"/>
                  <a:pt x="5197" y="0"/>
                  <a:pt x="11608" y="0"/>
                </a:cubicBezTo>
                <a:lnTo>
                  <a:pt x="165921" y="0"/>
                </a:lnTo>
                <a:cubicBezTo>
                  <a:pt x="169000" y="0"/>
                  <a:pt x="171952" y="1224"/>
                  <a:pt x="174128" y="3401"/>
                </a:cubicBezTo>
                <a:lnTo>
                  <a:pt x="217161" y="46434"/>
                </a:lnTo>
                <a:cubicBezTo>
                  <a:pt x="219339" y="48610"/>
                  <a:pt x="220562" y="51563"/>
                  <a:pt x="220563" y="54641"/>
                </a:cubicBezTo>
                <a:lnTo>
                  <a:pt x="220563" y="92868"/>
                </a:lnTo>
                <a:moveTo>
                  <a:pt x="127694" y="197346"/>
                </a:moveTo>
                <a:cubicBezTo>
                  <a:pt x="127694" y="158878"/>
                  <a:pt x="158878" y="127694"/>
                  <a:pt x="197346" y="127694"/>
                </a:cubicBezTo>
                <a:cubicBezTo>
                  <a:pt x="235813" y="127694"/>
                  <a:pt x="266997" y="158878"/>
                  <a:pt x="266997" y="197346"/>
                </a:cubicBezTo>
                <a:cubicBezTo>
                  <a:pt x="266997" y="235813"/>
                  <a:pt x="235813" y="266997"/>
                  <a:pt x="197346" y="266997"/>
                </a:cubicBezTo>
                <a:cubicBezTo>
                  <a:pt x="158878" y="266997"/>
                  <a:pt x="127694" y="235813"/>
                  <a:pt x="127694" y="197346"/>
                </a:cubicBezTo>
                <a:close/>
                <a:moveTo>
                  <a:pt x="197346" y="162520"/>
                </a:moveTo>
                <a:lnTo>
                  <a:pt x="197346" y="197346"/>
                </a:lnTo>
                <a:lnTo>
                  <a:pt x="220563" y="197346"/>
                </a:lnTo>
              </a:path>
            </a:pathLst>
          </a:custGeom>
          <a:noFill/>
          <a:ln w="13929">
            <a:solidFill>
              <a:srgbClr val="32444A"/>
            </a:solidFill>
          </a:ln>
        </p:spPr>
        <p:txBody>
          <a:bodyPr rtlCol="0" anchor="ctr"/>
          <a:lstStyle/>
          <a:p>
            <a:pPr algn="ctr"/>
            <a:endParaRPr/>
          </a:p>
        </p:txBody>
      </p:sp>
      <p:sp>
        <p:nvSpPr>
          <p:cNvPr id="2109" name="Rounded Rectangle 65">
            <a:extLst>
              <a:ext uri="{FF2B5EF4-FFF2-40B4-BE49-F238E27FC236}">
                <a16:creationId xmlns:a16="http://schemas.microsoft.com/office/drawing/2014/main" id="{B01B68BA-492C-1ECF-1A47-2DA73BADCC95}"/>
              </a:ext>
            </a:extLst>
          </p:cNvPr>
          <p:cNvSpPr/>
          <p:nvPr/>
        </p:nvSpPr>
        <p:spPr>
          <a:xfrm>
            <a:off x="4937867" y="4852007"/>
            <a:ext cx="278139" cy="280183"/>
          </a:xfrm>
          <a:custGeom>
            <a:avLst/>
            <a:gdLst/>
            <a:ahLst/>
            <a:cxnLst/>
            <a:rect l="0" t="0" r="0" b="0"/>
            <a:pathLst>
              <a:path w="278139" h="280183">
                <a:moveTo>
                  <a:pt x="146729" y="131409"/>
                </a:moveTo>
                <a:cubicBezTo>
                  <a:pt x="129066" y="113735"/>
                  <a:pt x="101374" y="111007"/>
                  <a:pt x="80601" y="124893"/>
                </a:cubicBezTo>
                <a:cubicBezTo>
                  <a:pt x="59828" y="138781"/>
                  <a:pt x="51764" y="165412"/>
                  <a:pt x="61343" y="188490"/>
                </a:cubicBezTo>
                <a:cubicBezTo>
                  <a:pt x="70923" y="211568"/>
                  <a:pt x="95476" y="224660"/>
                  <a:pt x="119977" y="219754"/>
                </a:cubicBezTo>
                <a:cubicBezTo>
                  <a:pt x="144478" y="214848"/>
                  <a:pt x="162098" y="193312"/>
                  <a:pt x="162053" y="168324"/>
                </a:cubicBezTo>
                <a:cubicBezTo>
                  <a:pt x="162070" y="162350"/>
                  <a:pt x="161049" y="156419"/>
                  <a:pt x="159034" y="150795"/>
                </a:cubicBezTo>
                <a:moveTo>
                  <a:pt x="195021" y="118523"/>
                </a:moveTo>
                <a:cubicBezTo>
                  <a:pt x="221702" y="163355"/>
                  <a:pt x="208973" y="221203"/>
                  <a:pt x="165936" y="250693"/>
                </a:cubicBezTo>
                <a:cubicBezTo>
                  <a:pt x="122900" y="280183"/>
                  <a:pt x="64358" y="271175"/>
                  <a:pt x="32179" y="230110"/>
                </a:cubicBezTo>
                <a:cubicBezTo>
                  <a:pt x="0" y="189046"/>
                  <a:pt x="5250" y="130048"/>
                  <a:pt x="44175" y="95311"/>
                </a:cubicBezTo>
                <a:cubicBezTo>
                  <a:pt x="83101" y="60575"/>
                  <a:pt x="142313" y="62046"/>
                  <a:pt x="179466" y="98673"/>
                </a:cubicBezTo>
                <a:moveTo>
                  <a:pt x="11141" y="266997"/>
                </a:moveTo>
                <a:lnTo>
                  <a:pt x="40046" y="238092"/>
                </a:lnTo>
                <a:moveTo>
                  <a:pt x="208487" y="266997"/>
                </a:moveTo>
                <a:lnTo>
                  <a:pt x="179582" y="238092"/>
                </a:lnTo>
                <a:moveTo>
                  <a:pt x="196066" y="82072"/>
                </a:moveTo>
                <a:lnTo>
                  <a:pt x="191887" y="36915"/>
                </a:lnTo>
                <a:lnTo>
                  <a:pt x="228802" y="0"/>
                </a:lnTo>
                <a:lnTo>
                  <a:pt x="241223" y="36915"/>
                </a:lnTo>
                <a:lnTo>
                  <a:pt x="278139" y="49336"/>
                </a:lnTo>
                <a:lnTo>
                  <a:pt x="241223" y="86251"/>
                </a:lnTo>
                <a:close/>
                <a:moveTo>
                  <a:pt x="109814" y="168324"/>
                </a:moveTo>
                <a:lnTo>
                  <a:pt x="225900" y="52238"/>
                </a:lnTo>
              </a:path>
            </a:pathLst>
          </a:custGeom>
          <a:noFill/>
          <a:ln w="13929">
            <a:solidFill>
              <a:srgbClr val="32444A"/>
            </a:solidFill>
          </a:ln>
        </p:spPr>
        <p:txBody>
          <a:bodyPr rtlCol="0" anchor="ctr"/>
          <a:lstStyle/>
          <a:p>
            <a:pPr algn="ctr"/>
            <a:endParaRPr/>
          </a:p>
        </p:txBody>
      </p:sp>
      <p:sp>
        <p:nvSpPr>
          <p:cNvPr id="2110" name="Rounded Rectangle 66">
            <a:extLst>
              <a:ext uri="{FF2B5EF4-FFF2-40B4-BE49-F238E27FC236}">
                <a16:creationId xmlns:a16="http://schemas.microsoft.com/office/drawing/2014/main" id="{B9A56B2F-608E-43B2-1E35-A19BE98CCC3D}"/>
              </a:ext>
            </a:extLst>
          </p:cNvPr>
          <p:cNvSpPr/>
          <p:nvPr/>
        </p:nvSpPr>
        <p:spPr>
          <a:xfrm>
            <a:off x="4936529" y="5571945"/>
            <a:ext cx="264095" cy="261471"/>
          </a:xfrm>
          <a:custGeom>
            <a:avLst/>
            <a:gdLst/>
            <a:ahLst/>
            <a:cxnLst/>
            <a:rect l="0" t="0" r="0" b="0"/>
            <a:pathLst>
              <a:path w="264095" h="261471">
                <a:moveTo>
                  <a:pt x="0" y="5804"/>
                </a:moveTo>
                <a:lnTo>
                  <a:pt x="29021" y="139303"/>
                </a:lnTo>
                <a:moveTo>
                  <a:pt x="92868" y="46434"/>
                </a:moveTo>
                <a:lnTo>
                  <a:pt x="17610" y="86797"/>
                </a:lnTo>
                <a:moveTo>
                  <a:pt x="39887" y="5804"/>
                </a:moveTo>
                <a:lnTo>
                  <a:pt x="39887" y="34825"/>
                </a:lnTo>
                <a:moveTo>
                  <a:pt x="68908" y="0"/>
                </a:moveTo>
                <a:lnTo>
                  <a:pt x="68908" y="17412"/>
                </a:lnTo>
                <a:moveTo>
                  <a:pt x="121890" y="63847"/>
                </a:moveTo>
                <a:lnTo>
                  <a:pt x="146604" y="187420"/>
                </a:lnTo>
                <a:moveTo>
                  <a:pt x="135808" y="126289"/>
                </a:moveTo>
                <a:lnTo>
                  <a:pt x="208954" y="87064"/>
                </a:lnTo>
                <a:moveTo>
                  <a:pt x="155973" y="52238"/>
                </a:moveTo>
                <a:lnTo>
                  <a:pt x="155973" y="75455"/>
                </a:lnTo>
                <a:moveTo>
                  <a:pt x="184994" y="46434"/>
                </a:moveTo>
                <a:lnTo>
                  <a:pt x="184994" y="58042"/>
                </a:lnTo>
                <a:moveTo>
                  <a:pt x="213133" y="261471"/>
                </a:moveTo>
                <a:lnTo>
                  <a:pt x="188639" y="145107"/>
                </a:lnTo>
                <a:moveTo>
                  <a:pt x="264095" y="185737"/>
                </a:moveTo>
                <a:lnTo>
                  <a:pt x="205750" y="214758"/>
                </a:lnTo>
                <a:moveTo>
                  <a:pt x="222722" y="145107"/>
                </a:moveTo>
                <a:lnTo>
                  <a:pt x="222722" y="162520"/>
                </a:lnTo>
                <a:moveTo>
                  <a:pt x="251743" y="139303"/>
                </a:moveTo>
                <a:lnTo>
                  <a:pt x="251743" y="145107"/>
                </a:lnTo>
              </a:path>
            </a:pathLst>
          </a:custGeom>
          <a:noFill/>
          <a:ln w="13929">
            <a:solidFill>
              <a:srgbClr val="32444A"/>
            </a:solidFill>
          </a:ln>
        </p:spPr>
        <p:txBody>
          <a:bodyPr rtlCol="0" anchor="ctr"/>
          <a:lstStyle/>
          <a:p>
            <a:pPr algn="ctr"/>
            <a:endParaRPr/>
          </a:p>
        </p:txBody>
      </p:sp>
      <p:sp>
        <p:nvSpPr>
          <p:cNvPr id="2111" name="Rounded Rectangle 67">
            <a:extLst>
              <a:ext uri="{FF2B5EF4-FFF2-40B4-BE49-F238E27FC236}">
                <a16:creationId xmlns:a16="http://schemas.microsoft.com/office/drawing/2014/main" id="{C203D1EA-8763-5CF3-BFE9-268EFD5B3DAC}"/>
              </a:ext>
            </a:extLst>
          </p:cNvPr>
          <p:cNvSpPr/>
          <p:nvPr/>
        </p:nvSpPr>
        <p:spPr>
          <a:xfrm>
            <a:off x="2758711" y="6886431"/>
            <a:ext cx="264188" cy="266417"/>
          </a:xfrm>
          <a:custGeom>
            <a:avLst/>
            <a:gdLst/>
            <a:ahLst/>
            <a:cxnLst/>
            <a:rect l="0" t="0" r="0" b="0"/>
            <a:pathLst>
              <a:path w="264188" h="266417">
                <a:moveTo>
                  <a:pt x="129145" y="214178"/>
                </a:moveTo>
                <a:lnTo>
                  <a:pt x="105928" y="214178"/>
                </a:lnTo>
                <a:cubicBezTo>
                  <a:pt x="86694" y="214178"/>
                  <a:pt x="71102" y="198586"/>
                  <a:pt x="71102" y="179352"/>
                </a:cubicBezTo>
                <a:lnTo>
                  <a:pt x="71102" y="150331"/>
                </a:lnTo>
                <a:moveTo>
                  <a:pt x="94319" y="167744"/>
                </a:moveTo>
                <a:lnTo>
                  <a:pt x="71102" y="144526"/>
                </a:lnTo>
                <a:lnTo>
                  <a:pt x="47885" y="167744"/>
                </a:lnTo>
                <a:moveTo>
                  <a:pt x="194536" y="127114"/>
                </a:moveTo>
                <a:lnTo>
                  <a:pt x="252579" y="127114"/>
                </a:lnTo>
                <a:cubicBezTo>
                  <a:pt x="252579" y="127114"/>
                  <a:pt x="264188" y="127114"/>
                  <a:pt x="264188" y="138722"/>
                </a:cubicBezTo>
                <a:lnTo>
                  <a:pt x="264188" y="254808"/>
                </a:lnTo>
                <a:cubicBezTo>
                  <a:pt x="264188" y="254808"/>
                  <a:pt x="264188" y="266417"/>
                  <a:pt x="252579" y="266417"/>
                </a:cubicBezTo>
                <a:lnTo>
                  <a:pt x="194536" y="266417"/>
                </a:lnTo>
                <a:cubicBezTo>
                  <a:pt x="194536" y="266417"/>
                  <a:pt x="182928" y="266417"/>
                  <a:pt x="182928" y="254808"/>
                </a:cubicBezTo>
                <a:lnTo>
                  <a:pt x="182928" y="138722"/>
                </a:lnTo>
                <a:cubicBezTo>
                  <a:pt x="182928" y="138722"/>
                  <a:pt x="182928" y="127114"/>
                  <a:pt x="194536" y="127114"/>
                </a:cubicBezTo>
                <a:moveTo>
                  <a:pt x="264188" y="231591"/>
                </a:moveTo>
                <a:lnTo>
                  <a:pt x="182928" y="231591"/>
                </a:lnTo>
                <a:moveTo>
                  <a:pt x="139303" y="11608"/>
                </a:moveTo>
                <a:lnTo>
                  <a:pt x="139303" y="92868"/>
                </a:lnTo>
                <a:cubicBezTo>
                  <a:pt x="139303" y="92868"/>
                  <a:pt x="139303" y="104477"/>
                  <a:pt x="127694" y="104477"/>
                </a:cubicBezTo>
                <a:lnTo>
                  <a:pt x="11608" y="104477"/>
                </a:lnTo>
                <a:cubicBezTo>
                  <a:pt x="11608" y="104477"/>
                  <a:pt x="0" y="104477"/>
                  <a:pt x="0" y="92868"/>
                </a:cubicBezTo>
                <a:lnTo>
                  <a:pt x="0" y="11608"/>
                </a:lnTo>
                <a:cubicBezTo>
                  <a:pt x="0" y="11608"/>
                  <a:pt x="0" y="0"/>
                  <a:pt x="11608" y="0"/>
                </a:cubicBezTo>
                <a:lnTo>
                  <a:pt x="127694" y="0"/>
                </a:lnTo>
                <a:cubicBezTo>
                  <a:pt x="127694" y="0"/>
                  <a:pt x="139303" y="0"/>
                  <a:pt x="139303" y="11608"/>
                </a:cubicBezTo>
                <a:moveTo>
                  <a:pt x="0" y="34825"/>
                </a:moveTo>
                <a:lnTo>
                  <a:pt x="139303" y="34825"/>
                </a:lnTo>
                <a:moveTo>
                  <a:pt x="116085" y="75455"/>
                </a:moveTo>
                <a:lnTo>
                  <a:pt x="98673" y="75455"/>
                </a:lnTo>
              </a:path>
            </a:pathLst>
          </a:custGeom>
          <a:noFill/>
          <a:ln w="13929">
            <a:solidFill>
              <a:srgbClr val="32444A"/>
            </a:solidFill>
          </a:ln>
        </p:spPr>
        <p:txBody>
          <a:bodyPr rtlCol="0" anchor="ctr"/>
          <a:lstStyle/>
          <a:p>
            <a:pPr algn="ctr"/>
            <a:endParaRPr/>
          </a:p>
        </p:txBody>
      </p:sp>
      <p:sp>
        <p:nvSpPr>
          <p:cNvPr id="2112" name="Rounded Rectangle 68">
            <a:extLst>
              <a:ext uri="{FF2B5EF4-FFF2-40B4-BE49-F238E27FC236}">
                <a16:creationId xmlns:a16="http://schemas.microsoft.com/office/drawing/2014/main" id="{4B85EB87-0B1B-4809-EE79-EFDD9DF788B9}"/>
              </a:ext>
            </a:extLst>
          </p:cNvPr>
          <p:cNvSpPr/>
          <p:nvPr/>
        </p:nvSpPr>
        <p:spPr>
          <a:xfrm>
            <a:off x="4949195" y="2706739"/>
            <a:ext cx="266626" cy="266997"/>
          </a:xfrm>
          <a:custGeom>
            <a:avLst/>
            <a:gdLst/>
            <a:ahLst/>
            <a:cxnLst/>
            <a:rect l="0" t="0" r="0" b="0"/>
            <a:pathLst>
              <a:path w="266626" h="266997">
                <a:moveTo>
                  <a:pt x="99926" y="195778"/>
                </a:moveTo>
                <a:lnTo>
                  <a:pt x="23739" y="195778"/>
                </a:lnTo>
                <a:cubicBezTo>
                  <a:pt x="10633" y="195778"/>
                  <a:pt x="6" y="185157"/>
                  <a:pt x="0" y="172050"/>
                </a:cubicBezTo>
                <a:lnTo>
                  <a:pt x="0" y="23727"/>
                </a:lnTo>
                <a:cubicBezTo>
                  <a:pt x="6" y="10621"/>
                  <a:pt x="10633" y="0"/>
                  <a:pt x="23739" y="0"/>
                </a:cubicBezTo>
                <a:lnTo>
                  <a:pt x="201722" y="0"/>
                </a:lnTo>
                <a:cubicBezTo>
                  <a:pt x="214827" y="0"/>
                  <a:pt x="225450" y="10623"/>
                  <a:pt x="225450" y="23727"/>
                </a:cubicBezTo>
                <a:lnTo>
                  <a:pt x="225450" y="100855"/>
                </a:lnTo>
                <a:moveTo>
                  <a:pt x="225450" y="46341"/>
                </a:moveTo>
                <a:lnTo>
                  <a:pt x="0" y="46341"/>
                </a:lnTo>
                <a:moveTo>
                  <a:pt x="109457" y="144817"/>
                </a:moveTo>
                <a:lnTo>
                  <a:pt x="0" y="144817"/>
                </a:lnTo>
                <a:moveTo>
                  <a:pt x="225450" y="95654"/>
                </a:moveTo>
                <a:lnTo>
                  <a:pt x="0" y="95654"/>
                </a:lnTo>
                <a:moveTo>
                  <a:pt x="92090" y="195778"/>
                </a:moveTo>
                <a:lnTo>
                  <a:pt x="92090" y="46341"/>
                </a:lnTo>
                <a:moveTo>
                  <a:pt x="158109" y="100855"/>
                </a:moveTo>
                <a:lnTo>
                  <a:pt x="158109" y="46341"/>
                </a:lnTo>
                <a:moveTo>
                  <a:pt x="195430" y="266997"/>
                </a:moveTo>
                <a:cubicBezTo>
                  <a:pt x="156110" y="266997"/>
                  <a:pt x="124235" y="235122"/>
                  <a:pt x="124235" y="195802"/>
                </a:cubicBezTo>
                <a:cubicBezTo>
                  <a:pt x="124235" y="156481"/>
                  <a:pt x="156110" y="124606"/>
                  <a:pt x="195430" y="124606"/>
                </a:cubicBezTo>
                <a:cubicBezTo>
                  <a:pt x="234750" y="124606"/>
                  <a:pt x="266626" y="156481"/>
                  <a:pt x="266626" y="195802"/>
                </a:cubicBezTo>
                <a:cubicBezTo>
                  <a:pt x="266626" y="235122"/>
                  <a:pt x="234750" y="266997"/>
                  <a:pt x="195430" y="266997"/>
                </a:cubicBezTo>
                <a:close/>
                <a:moveTo>
                  <a:pt x="195430" y="155195"/>
                </a:moveTo>
                <a:lnTo>
                  <a:pt x="195430" y="195825"/>
                </a:lnTo>
                <a:lnTo>
                  <a:pt x="234458" y="195825"/>
                </a:lnTo>
              </a:path>
            </a:pathLst>
          </a:custGeom>
          <a:noFill/>
          <a:ln w="13929">
            <a:solidFill>
              <a:srgbClr val="32444A"/>
            </a:solidFill>
          </a:ln>
        </p:spPr>
        <p:txBody>
          <a:bodyPr rtlCol="0" anchor="ctr"/>
          <a:lstStyle/>
          <a:p>
            <a:pPr algn="ctr"/>
            <a:endParaRPr/>
          </a:p>
        </p:txBody>
      </p:sp>
      <p:sp>
        <p:nvSpPr>
          <p:cNvPr id="2113" name="Rounded Rectangle 69">
            <a:extLst>
              <a:ext uri="{FF2B5EF4-FFF2-40B4-BE49-F238E27FC236}">
                <a16:creationId xmlns:a16="http://schemas.microsoft.com/office/drawing/2014/main" id="{369D8F91-7B94-C0AD-7F76-9EA88E1AFFEA}"/>
              </a:ext>
            </a:extLst>
          </p:cNvPr>
          <p:cNvSpPr/>
          <p:nvPr/>
        </p:nvSpPr>
        <p:spPr>
          <a:xfrm>
            <a:off x="4949009" y="3396672"/>
            <a:ext cx="266997" cy="266997"/>
          </a:xfrm>
          <a:custGeom>
            <a:avLst/>
            <a:gdLst/>
            <a:ahLst/>
            <a:cxnLst/>
            <a:rect l="0" t="0" r="0" b="0"/>
            <a:pathLst>
              <a:path w="266997" h="266997">
                <a:moveTo>
                  <a:pt x="46434" y="266997"/>
                </a:moveTo>
                <a:lnTo>
                  <a:pt x="11608" y="266997"/>
                </a:lnTo>
                <a:cubicBezTo>
                  <a:pt x="5197" y="266997"/>
                  <a:pt x="0" y="261800"/>
                  <a:pt x="0" y="255389"/>
                </a:cubicBezTo>
                <a:lnTo>
                  <a:pt x="0" y="11608"/>
                </a:lnTo>
                <a:cubicBezTo>
                  <a:pt x="0" y="5197"/>
                  <a:pt x="5197" y="0"/>
                  <a:pt x="11608" y="0"/>
                </a:cubicBezTo>
                <a:lnTo>
                  <a:pt x="151201" y="0"/>
                </a:lnTo>
                <a:cubicBezTo>
                  <a:pt x="189522" y="0"/>
                  <a:pt x="220582" y="31075"/>
                  <a:pt x="220563" y="69396"/>
                </a:cubicBezTo>
                <a:lnTo>
                  <a:pt x="220563" y="139303"/>
                </a:lnTo>
                <a:moveTo>
                  <a:pt x="162520" y="975"/>
                </a:moveTo>
                <a:lnTo>
                  <a:pt x="162520" y="46434"/>
                </a:lnTo>
                <a:cubicBezTo>
                  <a:pt x="162520" y="52845"/>
                  <a:pt x="167717" y="58042"/>
                  <a:pt x="174128" y="58042"/>
                </a:cubicBezTo>
                <a:lnTo>
                  <a:pt x="219634" y="58042"/>
                </a:lnTo>
                <a:moveTo>
                  <a:pt x="174128" y="197392"/>
                </a:moveTo>
                <a:lnTo>
                  <a:pt x="174128" y="243826"/>
                </a:lnTo>
                <a:moveTo>
                  <a:pt x="197346" y="220609"/>
                </a:moveTo>
                <a:lnTo>
                  <a:pt x="150911" y="220609"/>
                </a:lnTo>
                <a:moveTo>
                  <a:pt x="243780" y="243826"/>
                </a:moveTo>
                <a:lnTo>
                  <a:pt x="243780" y="197392"/>
                </a:lnTo>
                <a:moveTo>
                  <a:pt x="220563" y="220609"/>
                </a:moveTo>
                <a:lnTo>
                  <a:pt x="266997" y="220609"/>
                </a:lnTo>
                <a:moveTo>
                  <a:pt x="127694" y="174128"/>
                </a:moveTo>
                <a:cubicBezTo>
                  <a:pt x="102049" y="174128"/>
                  <a:pt x="81260" y="194918"/>
                  <a:pt x="81260" y="220563"/>
                </a:cubicBezTo>
                <a:cubicBezTo>
                  <a:pt x="81260" y="246208"/>
                  <a:pt x="102049" y="266997"/>
                  <a:pt x="127694" y="266997"/>
                </a:cubicBezTo>
              </a:path>
            </a:pathLst>
          </a:custGeom>
          <a:noFill/>
          <a:ln w="13929">
            <a:solidFill>
              <a:srgbClr val="32444A"/>
            </a:solidFill>
          </a:ln>
        </p:spPr>
        <p:txBody>
          <a:bodyPr rtlCol="0" anchor="ctr"/>
          <a:lstStyle/>
          <a:p>
            <a:pPr algn="ctr"/>
            <a:endParaRPr/>
          </a:p>
        </p:txBody>
      </p:sp>
      <p:sp>
        <p:nvSpPr>
          <p:cNvPr id="2114" name="Rounded Rectangle 70">
            <a:extLst>
              <a:ext uri="{FF2B5EF4-FFF2-40B4-BE49-F238E27FC236}">
                <a16:creationId xmlns:a16="http://schemas.microsoft.com/office/drawing/2014/main" id="{48AECB68-94FF-DB68-9773-7B9992ED3360}"/>
              </a:ext>
            </a:extLst>
          </p:cNvPr>
          <p:cNvSpPr/>
          <p:nvPr/>
        </p:nvSpPr>
        <p:spPr>
          <a:xfrm>
            <a:off x="4943205" y="1930124"/>
            <a:ext cx="269899" cy="269319"/>
          </a:xfrm>
          <a:custGeom>
            <a:avLst/>
            <a:gdLst/>
            <a:ahLst/>
            <a:cxnLst/>
            <a:rect l="0" t="0" r="0" b="0"/>
            <a:pathLst>
              <a:path w="269899" h="269319">
                <a:moveTo>
                  <a:pt x="0" y="0"/>
                </a:moveTo>
                <a:moveTo>
                  <a:pt x="214178" y="9286"/>
                </a:moveTo>
                <a:lnTo>
                  <a:pt x="200248" y="67329"/>
                </a:lnTo>
                <a:cubicBezTo>
                  <a:pt x="200248" y="69651"/>
                  <a:pt x="201409" y="73134"/>
                  <a:pt x="203730" y="75455"/>
                </a:cubicBezTo>
                <a:cubicBezTo>
                  <a:pt x="206052" y="77777"/>
                  <a:pt x="209535" y="80099"/>
                  <a:pt x="211856" y="78938"/>
                </a:cubicBezTo>
                <a:lnTo>
                  <a:pt x="269899" y="65008"/>
                </a:lnTo>
                <a:moveTo>
                  <a:pt x="230430" y="104477"/>
                </a:moveTo>
                <a:cubicBezTo>
                  <a:pt x="229269" y="111442"/>
                  <a:pt x="223465" y="116085"/>
                  <a:pt x="217661" y="118407"/>
                </a:cubicBezTo>
                <a:lnTo>
                  <a:pt x="159618" y="132337"/>
                </a:lnTo>
                <a:cubicBezTo>
                  <a:pt x="157296" y="133498"/>
                  <a:pt x="153813" y="131177"/>
                  <a:pt x="151492" y="128855"/>
                </a:cubicBezTo>
                <a:cubicBezTo>
                  <a:pt x="149170" y="126533"/>
                  <a:pt x="148009" y="123051"/>
                  <a:pt x="148009" y="120729"/>
                </a:cubicBezTo>
                <a:lnTo>
                  <a:pt x="161939" y="62686"/>
                </a:lnTo>
                <a:cubicBezTo>
                  <a:pt x="163100" y="55721"/>
                  <a:pt x="168905" y="51077"/>
                  <a:pt x="174709" y="49917"/>
                </a:cubicBezTo>
                <a:lnTo>
                  <a:pt x="232752" y="35986"/>
                </a:lnTo>
                <a:cubicBezTo>
                  <a:pt x="235074" y="34825"/>
                  <a:pt x="238556" y="37147"/>
                  <a:pt x="240878" y="39469"/>
                </a:cubicBezTo>
                <a:cubicBezTo>
                  <a:pt x="243200" y="41790"/>
                  <a:pt x="244360" y="45273"/>
                  <a:pt x="244360" y="47595"/>
                </a:cubicBezTo>
                <a:cubicBezTo>
                  <a:pt x="240878" y="63847"/>
                  <a:pt x="233913" y="90547"/>
                  <a:pt x="230430" y="104477"/>
                </a:cubicBezTo>
                <a:close/>
                <a:moveTo>
                  <a:pt x="175870" y="160198"/>
                </a:moveTo>
                <a:cubicBezTo>
                  <a:pt x="174709" y="167163"/>
                  <a:pt x="168905" y="171807"/>
                  <a:pt x="163100" y="174128"/>
                </a:cubicBezTo>
                <a:lnTo>
                  <a:pt x="105057" y="188059"/>
                </a:lnTo>
                <a:cubicBezTo>
                  <a:pt x="102736" y="189220"/>
                  <a:pt x="99253" y="186898"/>
                  <a:pt x="96931" y="184576"/>
                </a:cubicBezTo>
                <a:cubicBezTo>
                  <a:pt x="94610" y="182254"/>
                  <a:pt x="93449" y="178772"/>
                  <a:pt x="93449" y="176450"/>
                </a:cubicBezTo>
                <a:lnTo>
                  <a:pt x="107379" y="118407"/>
                </a:lnTo>
                <a:cubicBezTo>
                  <a:pt x="108540" y="111442"/>
                  <a:pt x="114344" y="106799"/>
                  <a:pt x="120148" y="105638"/>
                </a:cubicBezTo>
                <a:lnTo>
                  <a:pt x="178191" y="91707"/>
                </a:lnTo>
                <a:cubicBezTo>
                  <a:pt x="180513" y="90547"/>
                  <a:pt x="183996" y="92868"/>
                  <a:pt x="186317" y="95190"/>
                </a:cubicBezTo>
                <a:cubicBezTo>
                  <a:pt x="188639" y="97512"/>
                  <a:pt x="189800" y="100994"/>
                  <a:pt x="189800" y="103316"/>
                </a:cubicBezTo>
                <a:cubicBezTo>
                  <a:pt x="185157" y="119568"/>
                  <a:pt x="178191" y="146268"/>
                  <a:pt x="175870" y="160198"/>
                </a:cubicBezTo>
                <a:close/>
                <a:moveTo>
                  <a:pt x="122470" y="213598"/>
                </a:moveTo>
                <a:cubicBezTo>
                  <a:pt x="121309" y="220563"/>
                  <a:pt x="115505" y="225206"/>
                  <a:pt x="109701" y="227528"/>
                </a:cubicBezTo>
                <a:lnTo>
                  <a:pt x="51658" y="241458"/>
                </a:lnTo>
                <a:cubicBezTo>
                  <a:pt x="49336" y="242619"/>
                  <a:pt x="45853" y="240297"/>
                  <a:pt x="43532" y="237976"/>
                </a:cubicBezTo>
                <a:cubicBezTo>
                  <a:pt x="41210" y="235654"/>
                  <a:pt x="40049" y="232171"/>
                  <a:pt x="40049" y="229850"/>
                </a:cubicBezTo>
                <a:lnTo>
                  <a:pt x="53979" y="171807"/>
                </a:lnTo>
                <a:cubicBezTo>
                  <a:pt x="55140" y="164842"/>
                  <a:pt x="60945" y="160198"/>
                  <a:pt x="66749" y="159037"/>
                </a:cubicBezTo>
                <a:lnTo>
                  <a:pt x="124792" y="145107"/>
                </a:lnTo>
                <a:cubicBezTo>
                  <a:pt x="127114" y="143946"/>
                  <a:pt x="130596" y="146268"/>
                  <a:pt x="132918" y="148590"/>
                </a:cubicBezTo>
                <a:cubicBezTo>
                  <a:pt x="135240" y="150911"/>
                  <a:pt x="136400" y="154394"/>
                  <a:pt x="136400" y="156716"/>
                </a:cubicBezTo>
                <a:cubicBezTo>
                  <a:pt x="131757" y="171807"/>
                  <a:pt x="125953" y="198506"/>
                  <a:pt x="122470" y="213598"/>
                </a:cubicBezTo>
                <a:close/>
                <a:moveTo>
                  <a:pt x="0" y="0"/>
                </a:moveTo>
                <a:moveTo>
                  <a:pt x="64427" y="269319"/>
                </a:moveTo>
                <a:cubicBezTo>
                  <a:pt x="67910" y="254228"/>
                  <a:pt x="74875" y="228689"/>
                  <a:pt x="78357" y="211276"/>
                </a:cubicBezTo>
                <a:cubicBezTo>
                  <a:pt x="78357" y="208954"/>
                  <a:pt x="77197" y="205472"/>
                  <a:pt x="74875" y="203150"/>
                </a:cubicBezTo>
                <a:cubicBezTo>
                  <a:pt x="72553" y="200828"/>
                  <a:pt x="69071" y="198506"/>
                  <a:pt x="66749" y="199667"/>
                </a:cubicBezTo>
                <a:lnTo>
                  <a:pt x="8706" y="213598"/>
                </a:lnTo>
              </a:path>
            </a:pathLst>
          </a:custGeom>
          <a:noFill/>
          <a:ln w="13929">
            <a:solidFill>
              <a:srgbClr val="32444A"/>
            </a:solidFill>
          </a:ln>
        </p:spPr>
        <p:txBody>
          <a:bodyPr rtlCol="0" anchor="ctr"/>
          <a:lstStyle/>
          <a:p>
            <a:pPr algn="ctr"/>
            <a:endParaRPr/>
          </a:p>
        </p:txBody>
      </p:sp>
      <p:grpSp>
        <p:nvGrpSpPr>
          <p:cNvPr id="2115" name="Group 2114">
            <a:extLst>
              <a:ext uri="{FF2B5EF4-FFF2-40B4-BE49-F238E27FC236}">
                <a16:creationId xmlns:a16="http://schemas.microsoft.com/office/drawing/2014/main" id="{504A34DA-FD06-366F-D188-0BD49D1B8124}"/>
              </a:ext>
            </a:extLst>
          </p:cNvPr>
          <p:cNvGrpSpPr/>
          <p:nvPr/>
        </p:nvGrpSpPr>
        <p:grpSpPr>
          <a:xfrm>
            <a:off x="4795567" y="6235994"/>
            <a:ext cx="1714500" cy="444917"/>
            <a:chOff x="1905000" y="1257300"/>
            <a:chExt cx="1714500" cy="685800"/>
          </a:xfrm>
        </p:grpSpPr>
        <p:sp>
          <p:nvSpPr>
            <p:cNvPr id="2116" name="Rounded Rectangle 1">
              <a:extLst>
                <a:ext uri="{FF2B5EF4-FFF2-40B4-BE49-F238E27FC236}">
                  <a16:creationId xmlns:a16="http://schemas.microsoft.com/office/drawing/2014/main" id="{5377C20B-2389-2703-4C2A-08648C9C3733}"/>
                </a:ext>
              </a:extLst>
            </p:cNvPr>
            <p:cNvSpPr/>
            <p:nvPr/>
          </p:nvSpPr>
          <p:spPr>
            <a:xfrm>
              <a:off x="1905000" y="1257300"/>
              <a:ext cx="1714500" cy="685800"/>
            </a:xfrm>
            <a:custGeom>
              <a:avLst/>
              <a:gdLst/>
              <a:ahLst/>
              <a:cxnLst/>
              <a:rect l="0" t="0" r="0" b="0"/>
              <a:pathLst>
                <a:path w="1714500" h="685800">
                  <a:moveTo>
                    <a:pt x="114300" y="0"/>
                  </a:moveTo>
                  <a:lnTo>
                    <a:pt x="1600200" y="0"/>
                  </a:lnTo>
                  <a:cubicBezTo>
                    <a:pt x="1600200" y="0"/>
                    <a:pt x="1714500" y="0"/>
                    <a:pt x="1714500" y="114300"/>
                  </a:cubicBezTo>
                  <a:lnTo>
                    <a:pt x="1714500" y="571500"/>
                  </a:lnTo>
                  <a:cubicBezTo>
                    <a:pt x="1714500" y="571500"/>
                    <a:pt x="1714500" y="685800"/>
                    <a:pt x="1600200" y="685800"/>
                  </a:cubicBezTo>
                  <a:lnTo>
                    <a:pt x="114300" y="685800"/>
                  </a:lnTo>
                  <a:cubicBezTo>
                    <a:pt x="114300" y="685800"/>
                    <a:pt x="0" y="685800"/>
                    <a:pt x="0" y="571500"/>
                  </a:cubicBezTo>
                  <a:lnTo>
                    <a:pt x="0" y="114300"/>
                  </a:lnTo>
                  <a:cubicBezTo>
                    <a:pt x="0" y="114300"/>
                    <a:pt x="0" y="0"/>
                    <a:pt x="114300" y="0"/>
                  </a:cubicBezTo>
                </a:path>
              </a:pathLst>
            </a:custGeom>
            <a:gradFill rotWithShape="1">
              <a:gsLst>
                <a:gs pos="0">
                  <a:srgbClr val="7FDFFF"/>
                </a:gs>
                <a:gs pos="100000">
                  <a:srgbClr val="1AC6FF"/>
                </a:gs>
              </a:gsLst>
              <a:lin ang="5400000" scaled="1"/>
            </a:gradFill>
            <a:ln>
              <a:noFill/>
            </a:ln>
          </p:spPr>
          <p:txBody>
            <a:bodyPr rtlCol="0" anchor="ctr"/>
            <a:lstStyle/>
            <a:p>
              <a:pPr algn="ctr"/>
              <a:endParaRPr/>
            </a:p>
          </p:txBody>
        </p:sp>
        <p:sp>
          <p:nvSpPr>
            <p:cNvPr id="2117" name="Rounded Rectangle 2">
              <a:extLst>
                <a:ext uri="{FF2B5EF4-FFF2-40B4-BE49-F238E27FC236}">
                  <a16:creationId xmlns:a16="http://schemas.microsoft.com/office/drawing/2014/main" id="{0A1615B8-AB35-62BF-4F8A-AA6CA13390A3}"/>
                </a:ext>
              </a:extLst>
            </p:cNvPr>
            <p:cNvSpPr/>
            <p:nvPr/>
          </p:nvSpPr>
          <p:spPr>
            <a:xfrm>
              <a:off x="1905000" y="1257300"/>
              <a:ext cx="1714500" cy="685800"/>
            </a:xfrm>
            <a:custGeom>
              <a:avLst/>
              <a:gdLst/>
              <a:ahLst/>
              <a:cxnLst/>
              <a:rect l="0" t="0" r="0" b="0"/>
              <a:pathLst>
                <a:path w="1714500" h="685800">
                  <a:moveTo>
                    <a:pt x="114300" y="0"/>
                  </a:moveTo>
                  <a:lnTo>
                    <a:pt x="1600200" y="0"/>
                  </a:lnTo>
                  <a:cubicBezTo>
                    <a:pt x="1600200" y="0"/>
                    <a:pt x="1714500" y="0"/>
                    <a:pt x="1714500" y="114300"/>
                  </a:cubicBezTo>
                  <a:lnTo>
                    <a:pt x="1714500" y="571500"/>
                  </a:lnTo>
                  <a:cubicBezTo>
                    <a:pt x="1714500" y="571500"/>
                    <a:pt x="1714500" y="685800"/>
                    <a:pt x="1600200" y="685800"/>
                  </a:cubicBezTo>
                  <a:lnTo>
                    <a:pt x="114300" y="685800"/>
                  </a:lnTo>
                  <a:cubicBezTo>
                    <a:pt x="114300" y="685800"/>
                    <a:pt x="0" y="685800"/>
                    <a:pt x="0" y="571500"/>
                  </a:cubicBezTo>
                  <a:lnTo>
                    <a:pt x="0" y="114300"/>
                  </a:lnTo>
                  <a:cubicBezTo>
                    <a:pt x="0" y="114300"/>
                    <a:pt x="0" y="0"/>
                    <a:pt x="114300" y="0"/>
                  </a:cubicBezTo>
                </a:path>
              </a:pathLst>
            </a:custGeom>
            <a:noFill/>
            <a:ln w="14287">
              <a:solidFill>
                <a:srgbClr val="969696"/>
              </a:solidFill>
            </a:ln>
          </p:spPr>
          <p:txBody>
            <a:bodyPr rtlCol="0" anchor="ctr"/>
            <a:lstStyle/>
            <a:p>
              <a:pPr algn="ctr"/>
              <a:endParaRPr/>
            </a:p>
          </p:txBody>
        </p:sp>
      </p:grpSp>
      <p:grpSp>
        <p:nvGrpSpPr>
          <p:cNvPr id="2118" name="Group 2117">
            <a:extLst>
              <a:ext uri="{FF2B5EF4-FFF2-40B4-BE49-F238E27FC236}">
                <a16:creationId xmlns:a16="http://schemas.microsoft.com/office/drawing/2014/main" id="{5DCC517E-D2AF-41C2-B18E-3DF62A635A04}"/>
              </a:ext>
            </a:extLst>
          </p:cNvPr>
          <p:cNvGrpSpPr/>
          <p:nvPr/>
        </p:nvGrpSpPr>
        <p:grpSpPr>
          <a:xfrm>
            <a:off x="4809855" y="7560296"/>
            <a:ext cx="1714500" cy="435253"/>
            <a:chOff x="1905000" y="3009900"/>
            <a:chExt cx="1714500" cy="685800"/>
          </a:xfrm>
        </p:grpSpPr>
        <p:sp>
          <p:nvSpPr>
            <p:cNvPr id="2119" name="Rounded Rectangle 4">
              <a:extLst>
                <a:ext uri="{FF2B5EF4-FFF2-40B4-BE49-F238E27FC236}">
                  <a16:creationId xmlns:a16="http://schemas.microsoft.com/office/drawing/2014/main" id="{F53240B8-1302-6598-829A-AC35F4708B03}"/>
                </a:ext>
              </a:extLst>
            </p:cNvPr>
            <p:cNvSpPr/>
            <p:nvPr/>
          </p:nvSpPr>
          <p:spPr>
            <a:xfrm>
              <a:off x="1905000" y="3009900"/>
              <a:ext cx="1714500" cy="685800"/>
            </a:xfrm>
            <a:custGeom>
              <a:avLst/>
              <a:gdLst/>
              <a:ahLst/>
              <a:cxnLst/>
              <a:rect l="0" t="0" r="0" b="0"/>
              <a:pathLst>
                <a:path w="1714500" h="685800">
                  <a:moveTo>
                    <a:pt x="114300" y="0"/>
                  </a:moveTo>
                  <a:lnTo>
                    <a:pt x="1600200" y="0"/>
                  </a:lnTo>
                  <a:cubicBezTo>
                    <a:pt x="1600200" y="0"/>
                    <a:pt x="1714500" y="0"/>
                    <a:pt x="1714500" y="114300"/>
                  </a:cubicBezTo>
                  <a:lnTo>
                    <a:pt x="1714500" y="571500"/>
                  </a:lnTo>
                  <a:cubicBezTo>
                    <a:pt x="1714500" y="571500"/>
                    <a:pt x="1714500" y="685800"/>
                    <a:pt x="1600200" y="685800"/>
                  </a:cubicBezTo>
                  <a:lnTo>
                    <a:pt x="114300" y="685800"/>
                  </a:lnTo>
                  <a:cubicBezTo>
                    <a:pt x="114300" y="685800"/>
                    <a:pt x="0" y="685800"/>
                    <a:pt x="0" y="571500"/>
                  </a:cubicBezTo>
                  <a:lnTo>
                    <a:pt x="0" y="114300"/>
                  </a:lnTo>
                  <a:cubicBezTo>
                    <a:pt x="0" y="114300"/>
                    <a:pt x="0" y="0"/>
                    <a:pt x="114300" y="0"/>
                  </a:cubicBezTo>
                </a:path>
              </a:pathLst>
            </a:custGeom>
            <a:gradFill rotWithShape="1">
              <a:gsLst>
                <a:gs pos="0">
                  <a:srgbClr val="7FDFFF"/>
                </a:gs>
                <a:gs pos="100000">
                  <a:srgbClr val="1AC6FF"/>
                </a:gs>
              </a:gsLst>
              <a:lin ang="5400000" scaled="1"/>
            </a:gradFill>
            <a:ln>
              <a:noFill/>
            </a:ln>
          </p:spPr>
          <p:txBody>
            <a:bodyPr rtlCol="0" anchor="ctr"/>
            <a:lstStyle/>
            <a:p>
              <a:pPr algn="ctr"/>
              <a:endParaRPr/>
            </a:p>
          </p:txBody>
        </p:sp>
        <p:sp>
          <p:nvSpPr>
            <p:cNvPr id="2120" name="Rounded Rectangle 5">
              <a:extLst>
                <a:ext uri="{FF2B5EF4-FFF2-40B4-BE49-F238E27FC236}">
                  <a16:creationId xmlns:a16="http://schemas.microsoft.com/office/drawing/2014/main" id="{4E6ABC2B-FF52-4BE4-5CAE-A05BFA5A0013}"/>
                </a:ext>
              </a:extLst>
            </p:cNvPr>
            <p:cNvSpPr/>
            <p:nvPr/>
          </p:nvSpPr>
          <p:spPr>
            <a:xfrm>
              <a:off x="1905000" y="3009900"/>
              <a:ext cx="1714500" cy="685800"/>
            </a:xfrm>
            <a:custGeom>
              <a:avLst/>
              <a:gdLst/>
              <a:ahLst/>
              <a:cxnLst/>
              <a:rect l="0" t="0" r="0" b="0"/>
              <a:pathLst>
                <a:path w="1714500" h="685800">
                  <a:moveTo>
                    <a:pt x="114300" y="0"/>
                  </a:moveTo>
                  <a:lnTo>
                    <a:pt x="1600200" y="0"/>
                  </a:lnTo>
                  <a:cubicBezTo>
                    <a:pt x="1600200" y="0"/>
                    <a:pt x="1714500" y="0"/>
                    <a:pt x="1714500" y="114300"/>
                  </a:cubicBezTo>
                  <a:lnTo>
                    <a:pt x="1714500" y="571500"/>
                  </a:lnTo>
                  <a:cubicBezTo>
                    <a:pt x="1714500" y="571500"/>
                    <a:pt x="1714500" y="685800"/>
                    <a:pt x="1600200" y="685800"/>
                  </a:cubicBezTo>
                  <a:lnTo>
                    <a:pt x="114300" y="685800"/>
                  </a:lnTo>
                  <a:cubicBezTo>
                    <a:pt x="114300" y="685800"/>
                    <a:pt x="0" y="685800"/>
                    <a:pt x="0" y="571500"/>
                  </a:cubicBezTo>
                  <a:lnTo>
                    <a:pt x="0" y="114300"/>
                  </a:lnTo>
                  <a:cubicBezTo>
                    <a:pt x="0" y="114300"/>
                    <a:pt x="0" y="0"/>
                    <a:pt x="114300" y="0"/>
                  </a:cubicBezTo>
                </a:path>
              </a:pathLst>
            </a:custGeom>
            <a:noFill/>
            <a:ln w="14287">
              <a:solidFill>
                <a:srgbClr val="969696"/>
              </a:solidFill>
            </a:ln>
          </p:spPr>
          <p:txBody>
            <a:bodyPr rtlCol="0" anchor="ctr"/>
            <a:lstStyle/>
            <a:p>
              <a:pPr algn="ctr"/>
              <a:endParaRPr/>
            </a:p>
          </p:txBody>
        </p:sp>
      </p:grpSp>
      <p:grpSp>
        <p:nvGrpSpPr>
          <p:cNvPr id="2121" name="Group 2120">
            <a:extLst>
              <a:ext uri="{FF2B5EF4-FFF2-40B4-BE49-F238E27FC236}">
                <a16:creationId xmlns:a16="http://schemas.microsoft.com/office/drawing/2014/main" id="{975B1EFB-9B18-F4A1-0102-74482737F4C8}"/>
              </a:ext>
            </a:extLst>
          </p:cNvPr>
          <p:cNvGrpSpPr/>
          <p:nvPr/>
        </p:nvGrpSpPr>
        <p:grpSpPr>
          <a:xfrm>
            <a:off x="4809855" y="6785049"/>
            <a:ext cx="1714500" cy="485336"/>
            <a:chOff x="1905000" y="2133600"/>
            <a:chExt cx="1714500" cy="685800"/>
          </a:xfrm>
        </p:grpSpPr>
        <p:sp>
          <p:nvSpPr>
            <p:cNvPr id="2122" name="Rounded Rectangle 7">
              <a:extLst>
                <a:ext uri="{FF2B5EF4-FFF2-40B4-BE49-F238E27FC236}">
                  <a16:creationId xmlns:a16="http://schemas.microsoft.com/office/drawing/2014/main" id="{4783D3B3-8CC3-93D1-A738-B760E2FF0F32}"/>
                </a:ext>
              </a:extLst>
            </p:cNvPr>
            <p:cNvSpPr/>
            <p:nvPr/>
          </p:nvSpPr>
          <p:spPr>
            <a:xfrm>
              <a:off x="1905000" y="2133600"/>
              <a:ext cx="1714500" cy="685800"/>
            </a:xfrm>
            <a:custGeom>
              <a:avLst/>
              <a:gdLst/>
              <a:ahLst/>
              <a:cxnLst/>
              <a:rect l="0" t="0" r="0" b="0"/>
              <a:pathLst>
                <a:path w="1714500" h="685800">
                  <a:moveTo>
                    <a:pt x="114300" y="0"/>
                  </a:moveTo>
                  <a:lnTo>
                    <a:pt x="1600200" y="0"/>
                  </a:lnTo>
                  <a:cubicBezTo>
                    <a:pt x="1600200" y="0"/>
                    <a:pt x="1714500" y="0"/>
                    <a:pt x="1714500" y="114300"/>
                  </a:cubicBezTo>
                  <a:lnTo>
                    <a:pt x="1714500" y="571500"/>
                  </a:lnTo>
                  <a:cubicBezTo>
                    <a:pt x="1714500" y="571500"/>
                    <a:pt x="1714500" y="685800"/>
                    <a:pt x="1600200" y="685800"/>
                  </a:cubicBezTo>
                  <a:lnTo>
                    <a:pt x="114300" y="685800"/>
                  </a:lnTo>
                  <a:cubicBezTo>
                    <a:pt x="114300" y="685800"/>
                    <a:pt x="0" y="685800"/>
                    <a:pt x="0" y="571500"/>
                  </a:cubicBezTo>
                  <a:lnTo>
                    <a:pt x="0" y="114300"/>
                  </a:lnTo>
                  <a:cubicBezTo>
                    <a:pt x="0" y="114300"/>
                    <a:pt x="0" y="0"/>
                    <a:pt x="114300" y="0"/>
                  </a:cubicBezTo>
                </a:path>
              </a:pathLst>
            </a:custGeom>
            <a:gradFill rotWithShape="1">
              <a:gsLst>
                <a:gs pos="0">
                  <a:srgbClr val="7FDFFF"/>
                </a:gs>
                <a:gs pos="100000">
                  <a:srgbClr val="1AC6FF"/>
                </a:gs>
              </a:gsLst>
              <a:lin ang="5400000" scaled="1"/>
            </a:gradFill>
            <a:ln>
              <a:noFill/>
            </a:ln>
          </p:spPr>
          <p:txBody>
            <a:bodyPr rtlCol="0" anchor="ctr"/>
            <a:lstStyle/>
            <a:p>
              <a:pPr algn="ctr"/>
              <a:endParaRPr/>
            </a:p>
          </p:txBody>
        </p:sp>
        <p:sp>
          <p:nvSpPr>
            <p:cNvPr id="2123" name="Rounded Rectangle 8">
              <a:extLst>
                <a:ext uri="{FF2B5EF4-FFF2-40B4-BE49-F238E27FC236}">
                  <a16:creationId xmlns:a16="http://schemas.microsoft.com/office/drawing/2014/main" id="{26E3AFC6-5A2B-B396-5C5B-E03F78360D3A}"/>
                </a:ext>
              </a:extLst>
            </p:cNvPr>
            <p:cNvSpPr/>
            <p:nvPr/>
          </p:nvSpPr>
          <p:spPr>
            <a:xfrm>
              <a:off x="1905000" y="2133600"/>
              <a:ext cx="1714500" cy="685800"/>
            </a:xfrm>
            <a:custGeom>
              <a:avLst/>
              <a:gdLst/>
              <a:ahLst/>
              <a:cxnLst/>
              <a:rect l="0" t="0" r="0" b="0"/>
              <a:pathLst>
                <a:path w="1714500" h="685800">
                  <a:moveTo>
                    <a:pt x="114300" y="0"/>
                  </a:moveTo>
                  <a:lnTo>
                    <a:pt x="1600200" y="0"/>
                  </a:lnTo>
                  <a:cubicBezTo>
                    <a:pt x="1600200" y="0"/>
                    <a:pt x="1714500" y="0"/>
                    <a:pt x="1714500" y="114300"/>
                  </a:cubicBezTo>
                  <a:lnTo>
                    <a:pt x="1714500" y="571500"/>
                  </a:lnTo>
                  <a:cubicBezTo>
                    <a:pt x="1714500" y="571500"/>
                    <a:pt x="1714500" y="685800"/>
                    <a:pt x="1600200" y="685800"/>
                  </a:cubicBezTo>
                  <a:lnTo>
                    <a:pt x="114300" y="685800"/>
                  </a:lnTo>
                  <a:cubicBezTo>
                    <a:pt x="114300" y="685800"/>
                    <a:pt x="0" y="685800"/>
                    <a:pt x="0" y="571500"/>
                  </a:cubicBezTo>
                  <a:lnTo>
                    <a:pt x="0" y="114300"/>
                  </a:lnTo>
                  <a:cubicBezTo>
                    <a:pt x="0" y="114300"/>
                    <a:pt x="0" y="0"/>
                    <a:pt x="114300" y="0"/>
                  </a:cubicBezTo>
                </a:path>
              </a:pathLst>
            </a:custGeom>
            <a:noFill/>
            <a:ln w="14287">
              <a:solidFill>
                <a:srgbClr val="969696"/>
              </a:solidFill>
            </a:ln>
          </p:spPr>
          <p:txBody>
            <a:bodyPr rtlCol="0" anchor="ctr"/>
            <a:lstStyle/>
            <a:p>
              <a:pPr algn="ctr"/>
              <a:endParaRPr/>
            </a:p>
          </p:txBody>
        </p:sp>
      </p:grpSp>
      <p:grpSp>
        <p:nvGrpSpPr>
          <p:cNvPr id="2130" name="Group 2129">
            <a:extLst>
              <a:ext uri="{FF2B5EF4-FFF2-40B4-BE49-F238E27FC236}">
                <a16:creationId xmlns:a16="http://schemas.microsoft.com/office/drawing/2014/main" id="{04A62053-82EB-4A9B-13A7-8E76B690706F}"/>
              </a:ext>
            </a:extLst>
          </p:cNvPr>
          <p:cNvGrpSpPr/>
          <p:nvPr/>
        </p:nvGrpSpPr>
        <p:grpSpPr>
          <a:xfrm>
            <a:off x="6500291" y="7001094"/>
            <a:ext cx="519112" cy="808958"/>
            <a:chOff x="3619500" y="2414587"/>
            <a:chExt cx="519112" cy="938213"/>
          </a:xfrm>
        </p:grpSpPr>
        <p:sp>
          <p:nvSpPr>
            <p:cNvPr id="2131" name="Rounded Rectangle 17">
              <a:extLst>
                <a:ext uri="{FF2B5EF4-FFF2-40B4-BE49-F238E27FC236}">
                  <a16:creationId xmlns:a16="http://schemas.microsoft.com/office/drawing/2014/main" id="{0E71B99B-ED31-E314-3C17-59DB168990B3}"/>
                </a:ext>
              </a:extLst>
            </p:cNvPr>
            <p:cNvSpPr/>
            <p:nvPr/>
          </p:nvSpPr>
          <p:spPr>
            <a:xfrm>
              <a:off x="3619500" y="2476500"/>
              <a:ext cx="514350" cy="876300"/>
            </a:xfrm>
            <a:custGeom>
              <a:avLst/>
              <a:gdLst/>
              <a:ahLst/>
              <a:cxnLst/>
              <a:rect l="0" t="0" r="0" b="0"/>
              <a:pathLst>
                <a:path w="514350" h="876300">
                  <a:moveTo>
                    <a:pt x="514350" y="0"/>
                  </a:moveTo>
                  <a:lnTo>
                    <a:pt x="400050" y="0"/>
                  </a:lnTo>
                  <a:lnTo>
                    <a:pt x="266700" y="0"/>
                  </a:lnTo>
                  <a:lnTo>
                    <a:pt x="266700" y="438150"/>
                  </a:lnTo>
                  <a:lnTo>
                    <a:pt x="266700" y="876300"/>
                  </a:lnTo>
                  <a:lnTo>
                    <a:pt x="133350" y="876300"/>
                  </a:lnTo>
                  <a:lnTo>
                    <a:pt x="0" y="876300"/>
                  </a:lnTo>
                </a:path>
              </a:pathLst>
            </a:custGeom>
            <a:noFill/>
            <a:ln w="14287">
              <a:solidFill>
                <a:srgbClr val="484848"/>
              </a:solidFill>
            </a:ln>
          </p:spPr>
          <p:txBody>
            <a:bodyPr rtlCol="0" anchor="ctr"/>
            <a:lstStyle/>
            <a:p>
              <a:pPr algn="ctr"/>
              <a:endParaRPr/>
            </a:p>
          </p:txBody>
        </p:sp>
        <p:sp>
          <p:nvSpPr>
            <p:cNvPr id="2132" name="Rounded Rectangle 18">
              <a:extLst>
                <a:ext uri="{FF2B5EF4-FFF2-40B4-BE49-F238E27FC236}">
                  <a16:creationId xmlns:a16="http://schemas.microsoft.com/office/drawing/2014/main" id="{35FBB089-4B42-1262-44CB-6F6E7DED4AB6}"/>
                </a:ext>
              </a:extLst>
            </p:cNvPr>
            <p:cNvSpPr/>
            <p:nvPr/>
          </p:nvSpPr>
          <p:spPr>
            <a:xfrm>
              <a:off x="4076700" y="2414587"/>
              <a:ext cx="61912" cy="123825"/>
            </a:xfrm>
            <a:custGeom>
              <a:avLst/>
              <a:gdLst/>
              <a:ahLst/>
              <a:cxnLst/>
              <a:rect l="0" t="0" r="0" b="0"/>
              <a:pathLst>
                <a:path w="61912" h="123825">
                  <a:moveTo>
                    <a:pt x="0" y="0"/>
                  </a:moveTo>
                  <a:lnTo>
                    <a:pt x="61912" y="61912"/>
                  </a:lnTo>
                  <a:lnTo>
                    <a:pt x="0" y="123825"/>
                  </a:lnTo>
                </a:path>
              </a:pathLst>
            </a:custGeom>
            <a:noFill/>
            <a:ln w="14287">
              <a:solidFill>
                <a:srgbClr val="484848"/>
              </a:solidFill>
            </a:ln>
          </p:spPr>
          <p:txBody>
            <a:bodyPr rtlCol="0" anchor="ctr"/>
            <a:lstStyle/>
            <a:p>
              <a:pPr algn="ctr"/>
              <a:endParaRPr/>
            </a:p>
          </p:txBody>
        </p:sp>
      </p:grpSp>
      <p:grpSp>
        <p:nvGrpSpPr>
          <p:cNvPr id="2133" name="Group 2132">
            <a:extLst>
              <a:ext uri="{FF2B5EF4-FFF2-40B4-BE49-F238E27FC236}">
                <a16:creationId xmlns:a16="http://schemas.microsoft.com/office/drawing/2014/main" id="{C6A7F753-CEA4-0D20-C85C-C278996BE7EF}"/>
              </a:ext>
            </a:extLst>
          </p:cNvPr>
          <p:cNvGrpSpPr/>
          <p:nvPr/>
        </p:nvGrpSpPr>
        <p:grpSpPr>
          <a:xfrm>
            <a:off x="6500291" y="6987747"/>
            <a:ext cx="519112" cy="123825"/>
            <a:chOff x="3619500" y="2414587"/>
            <a:chExt cx="519112" cy="123825"/>
          </a:xfrm>
        </p:grpSpPr>
        <p:sp>
          <p:nvSpPr>
            <p:cNvPr id="2134" name="Rounded Rectangle 20">
              <a:extLst>
                <a:ext uri="{FF2B5EF4-FFF2-40B4-BE49-F238E27FC236}">
                  <a16:creationId xmlns:a16="http://schemas.microsoft.com/office/drawing/2014/main" id="{EBFD2025-1802-5DC6-AF56-AB77E01A8AA4}"/>
                </a:ext>
              </a:extLst>
            </p:cNvPr>
            <p:cNvSpPr/>
            <p:nvPr/>
          </p:nvSpPr>
          <p:spPr>
            <a:xfrm>
              <a:off x="3619500" y="2476500"/>
              <a:ext cx="514350" cy="9525"/>
            </a:xfrm>
            <a:custGeom>
              <a:avLst/>
              <a:gdLst/>
              <a:ahLst/>
              <a:cxnLst/>
              <a:rect l="0" t="0" r="0" b="0"/>
              <a:pathLst>
                <a:path w="514350" h="9525">
                  <a:moveTo>
                    <a:pt x="0" y="0"/>
                  </a:moveTo>
                  <a:lnTo>
                    <a:pt x="266700" y="0"/>
                  </a:lnTo>
                  <a:lnTo>
                    <a:pt x="514350" y="0"/>
                  </a:lnTo>
                </a:path>
              </a:pathLst>
            </a:custGeom>
            <a:noFill/>
            <a:ln w="14287">
              <a:solidFill>
                <a:srgbClr val="484848"/>
              </a:solidFill>
            </a:ln>
          </p:spPr>
          <p:txBody>
            <a:bodyPr rtlCol="0" anchor="ctr"/>
            <a:lstStyle/>
            <a:p>
              <a:pPr algn="ctr"/>
              <a:endParaRPr/>
            </a:p>
          </p:txBody>
        </p:sp>
        <p:sp>
          <p:nvSpPr>
            <p:cNvPr id="2135" name="Rounded Rectangle 21">
              <a:extLst>
                <a:ext uri="{FF2B5EF4-FFF2-40B4-BE49-F238E27FC236}">
                  <a16:creationId xmlns:a16="http://schemas.microsoft.com/office/drawing/2014/main" id="{639AB054-827B-3F98-BB25-ADB98401C441}"/>
                </a:ext>
              </a:extLst>
            </p:cNvPr>
            <p:cNvSpPr/>
            <p:nvPr/>
          </p:nvSpPr>
          <p:spPr>
            <a:xfrm>
              <a:off x="4076700" y="2414587"/>
              <a:ext cx="61912" cy="123825"/>
            </a:xfrm>
            <a:custGeom>
              <a:avLst/>
              <a:gdLst/>
              <a:ahLst/>
              <a:cxnLst/>
              <a:rect l="0" t="0" r="0" b="0"/>
              <a:pathLst>
                <a:path w="61912" h="123825">
                  <a:moveTo>
                    <a:pt x="0" y="0"/>
                  </a:moveTo>
                  <a:lnTo>
                    <a:pt x="61912" y="61912"/>
                  </a:lnTo>
                  <a:lnTo>
                    <a:pt x="0" y="123825"/>
                  </a:lnTo>
                </a:path>
              </a:pathLst>
            </a:custGeom>
            <a:noFill/>
            <a:ln w="14287">
              <a:solidFill>
                <a:srgbClr val="484848"/>
              </a:solidFill>
            </a:ln>
          </p:spPr>
          <p:txBody>
            <a:bodyPr rtlCol="0" anchor="ctr"/>
            <a:lstStyle/>
            <a:p>
              <a:pPr algn="ctr"/>
              <a:endParaRPr/>
            </a:p>
          </p:txBody>
        </p:sp>
      </p:grpSp>
      <p:grpSp>
        <p:nvGrpSpPr>
          <p:cNvPr id="2136" name="Group 2135">
            <a:extLst>
              <a:ext uri="{FF2B5EF4-FFF2-40B4-BE49-F238E27FC236}">
                <a16:creationId xmlns:a16="http://schemas.microsoft.com/office/drawing/2014/main" id="{50746330-DFF6-A6A0-23C7-24EBAAAACFBA}"/>
              </a:ext>
            </a:extLst>
          </p:cNvPr>
          <p:cNvGrpSpPr/>
          <p:nvPr/>
        </p:nvGrpSpPr>
        <p:grpSpPr>
          <a:xfrm>
            <a:off x="4252391" y="7023214"/>
            <a:ext cx="519112" cy="776079"/>
            <a:chOff x="1371600" y="2476500"/>
            <a:chExt cx="519112" cy="938212"/>
          </a:xfrm>
        </p:grpSpPr>
        <p:sp>
          <p:nvSpPr>
            <p:cNvPr id="2137" name="Rounded Rectangle 23">
              <a:extLst>
                <a:ext uri="{FF2B5EF4-FFF2-40B4-BE49-F238E27FC236}">
                  <a16:creationId xmlns:a16="http://schemas.microsoft.com/office/drawing/2014/main" id="{03E34AB6-49CA-3D5D-EC9A-AB8B4C826AB2}"/>
                </a:ext>
              </a:extLst>
            </p:cNvPr>
            <p:cNvSpPr/>
            <p:nvPr/>
          </p:nvSpPr>
          <p:spPr>
            <a:xfrm>
              <a:off x="1371600" y="2476500"/>
              <a:ext cx="514350" cy="876300"/>
            </a:xfrm>
            <a:custGeom>
              <a:avLst/>
              <a:gdLst/>
              <a:ahLst/>
              <a:cxnLst/>
              <a:rect l="0" t="0" r="0" b="0"/>
              <a:pathLst>
                <a:path w="514350" h="876300">
                  <a:moveTo>
                    <a:pt x="0" y="0"/>
                  </a:moveTo>
                  <a:lnTo>
                    <a:pt x="133350" y="0"/>
                  </a:lnTo>
                  <a:lnTo>
                    <a:pt x="266700" y="0"/>
                  </a:lnTo>
                  <a:lnTo>
                    <a:pt x="266700" y="438150"/>
                  </a:lnTo>
                  <a:lnTo>
                    <a:pt x="266700" y="876300"/>
                  </a:lnTo>
                  <a:lnTo>
                    <a:pt x="400050" y="876300"/>
                  </a:lnTo>
                  <a:lnTo>
                    <a:pt x="514350" y="876300"/>
                  </a:lnTo>
                </a:path>
              </a:pathLst>
            </a:custGeom>
            <a:noFill/>
            <a:ln w="14287">
              <a:solidFill>
                <a:srgbClr val="484848"/>
              </a:solidFill>
            </a:ln>
          </p:spPr>
          <p:txBody>
            <a:bodyPr rtlCol="0" anchor="ctr"/>
            <a:lstStyle/>
            <a:p>
              <a:pPr algn="ctr"/>
              <a:endParaRPr/>
            </a:p>
          </p:txBody>
        </p:sp>
        <p:sp>
          <p:nvSpPr>
            <p:cNvPr id="2138" name="Rounded Rectangle 24">
              <a:extLst>
                <a:ext uri="{FF2B5EF4-FFF2-40B4-BE49-F238E27FC236}">
                  <a16:creationId xmlns:a16="http://schemas.microsoft.com/office/drawing/2014/main" id="{6B706F07-767D-C2D0-1E38-68DAD09137C4}"/>
                </a:ext>
              </a:extLst>
            </p:cNvPr>
            <p:cNvSpPr/>
            <p:nvPr/>
          </p:nvSpPr>
          <p:spPr>
            <a:xfrm>
              <a:off x="1828800" y="3290887"/>
              <a:ext cx="61912" cy="123825"/>
            </a:xfrm>
            <a:custGeom>
              <a:avLst/>
              <a:gdLst/>
              <a:ahLst/>
              <a:cxnLst/>
              <a:rect l="0" t="0" r="0" b="0"/>
              <a:pathLst>
                <a:path w="61912" h="123825">
                  <a:moveTo>
                    <a:pt x="0" y="0"/>
                  </a:moveTo>
                  <a:lnTo>
                    <a:pt x="61912" y="61912"/>
                  </a:lnTo>
                  <a:lnTo>
                    <a:pt x="0" y="123825"/>
                  </a:lnTo>
                </a:path>
              </a:pathLst>
            </a:custGeom>
            <a:noFill/>
            <a:ln w="14287">
              <a:solidFill>
                <a:srgbClr val="484848"/>
              </a:solidFill>
            </a:ln>
          </p:spPr>
          <p:txBody>
            <a:bodyPr rtlCol="0" anchor="ctr"/>
            <a:lstStyle/>
            <a:p>
              <a:pPr algn="ctr"/>
              <a:endParaRPr/>
            </a:p>
          </p:txBody>
        </p:sp>
      </p:grpSp>
      <p:grpSp>
        <p:nvGrpSpPr>
          <p:cNvPr id="2139" name="Group 2138">
            <a:extLst>
              <a:ext uri="{FF2B5EF4-FFF2-40B4-BE49-F238E27FC236}">
                <a16:creationId xmlns:a16="http://schemas.microsoft.com/office/drawing/2014/main" id="{C76A9681-5CE4-01CB-B11B-BF46BC61CC93}"/>
              </a:ext>
            </a:extLst>
          </p:cNvPr>
          <p:cNvGrpSpPr/>
          <p:nvPr/>
        </p:nvGrpSpPr>
        <p:grpSpPr>
          <a:xfrm>
            <a:off x="6500291" y="6474619"/>
            <a:ext cx="519112" cy="614765"/>
            <a:chOff x="3619500" y="1600200"/>
            <a:chExt cx="519112" cy="938212"/>
          </a:xfrm>
        </p:grpSpPr>
        <p:sp>
          <p:nvSpPr>
            <p:cNvPr id="2140" name="Rounded Rectangle 26">
              <a:extLst>
                <a:ext uri="{FF2B5EF4-FFF2-40B4-BE49-F238E27FC236}">
                  <a16:creationId xmlns:a16="http://schemas.microsoft.com/office/drawing/2014/main" id="{B0D6B49B-29ED-28FC-A288-E5DFB9CCCE71}"/>
                </a:ext>
              </a:extLst>
            </p:cNvPr>
            <p:cNvSpPr/>
            <p:nvPr/>
          </p:nvSpPr>
          <p:spPr>
            <a:xfrm>
              <a:off x="3619500" y="1600200"/>
              <a:ext cx="514350" cy="876300"/>
            </a:xfrm>
            <a:custGeom>
              <a:avLst/>
              <a:gdLst/>
              <a:ahLst/>
              <a:cxnLst/>
              <a:rect l="0" t="0" r="0" b="0"/>
              <a:pathLst>
                <a:path w="514350" h="876300">
                  <a:moveTo>
                    <a:pt x="0" y="0"/>
                  </a:moveTo>
                  <a:lnTo>
                    <a:pt x="133350" y="0"/>
                  </a:lnTo>
                  <a:lnTo>
                    <a:pt x="266700" y="0"/>
                  </a:lnTo>
                  <a:lnTo>
                    <a:pt x="266700" y="438150"/>
                  </a:lnTo>
                  <a:lnTo>
                    <a:pt x="266700" y="876300"/>
                  </a:lnTo>
                  <a:lnTo>
                    <a:pt x="400050" y="876300"/>
                  </a:lnTo>
                  <a:lnTo>
                    <a:pt x="514350" y="876300"/>
                  </a:lnTo>
                </a:path>
              </a:pathLst>
            </a:custGeom>
            <a:noFill/>
            <a:ln w="14287">
              <a:solidFill>
                <a:srgbClr val="484848"/>
              </a:solidFill>
            </a:ln>
          </p:spPr>
          <p:txBody>
            <a:bodyPr rtlCol="0" anchor="ctr"/>
            <a:lstStyle/>
            <a:p>
              <a:pPr algn="ctr"/>
              <a:endParaRPr/>
            </a:p>
          </p:txBody>
        </p:sp>
        <p:sp>
          <p:nvSpPr>
            <p:cNvPr id="2141" name="Rounded Rectangle 27">
              <a:extLst>
                <a:ext uri="{FF2B5EF4-FFF2-40B4-BE49-F238E27FC236}">
                  <a16:creationId xmlns:a16="http://schemas.microsoft.com/office/drawing/2014/main" id="{A2EDEF2C-E5C0-4A31-0473-DAF89D22730B}"/>
                </a:ext>
              </a:extLst>
            </p:cNvPr>
            <p:cNvSpPr/>
            <p:nvPr/>
          </p:nvSpPr>
          <p:spPr>
            <a:xfrm>
              <a:off x="4076700" y="2414587"/>
              <a:ext cx="61912" cy="123825"/>
            </a:xfrm>
            <a:custGeom>
              <a:avLst/>
              <a:gdLst/>
              <a:ahLst/>
              <a:cxnLst/>
              <a:rect l="0" t="0" r="0" b="0"/>
              <a:pathLst>
                <a:path w="61912" h="123825">
                  <a:moveTo>
                    <a:pt x="0" y="0"/>
                  </a:moveTo>
                  <a:lnTo>
                    <a:pt x="61912" y="61912"/>
                  </a:lnTo>
                  <a:lnTo>
                    <a:pt x="0" y="123825"/>
                  </a:lnTo>
                </a:path>
              </a:pathLst>
            </a:custGeom>
            <a:noFill/>
            <a:ln w="14287">
              <a:solidFill>
                <a:srgbClr val="484848"/>
              </a:solidFill>
            </a:ln>
          </p:spPr>
          <p:txBody>
            <a:bodyPr rtlCol="0" anchor="ctr"/>
            <a:lstStyle/>
            <a:p>
              <a:pPr algn="ctr"/>
              <a:endParaRPr/>
            </a:p>
          </p:txBody>
        </p:sp>
      </p:grpSp>
      <p:grpSp>
        <p:nvGrpSpPr>
          <p:cNvPr id="2145" name="Group 2144">
            <a:extLst>
              <a:ext uri="{FF2B5EF4-FFF2-40B4-BE49-F238E27FC236}">
                <a16:creationId xmlns:a16="http://schemas.microsoft.com/office/drawing/2014/main" id="{06D5096D-0ED9-8F72-EEEA-74820BC6EB80}"/>
              </a:ext>
            </a:extLst>
          </p:cNvPr>
          <p:cNvGrpSpPr/>
          <p:nvPr/>
        </p:nvGrpSpPr>
        <p:grpSpPr>
          <a:xfrm>
            <a:off x="4252391" y="6370496"/>
            <a:ext cx="519112" cy="657140"/>
            <a:chOff x="1371600" y="1538287"/>
            <a:chExt cx="519112" cy="938214"/>
          </a:xfrm>
        </p:grpSpPr>
        <p:sp>
          <p:nvSpPr>
            <p:cNvPr id="2146" name="Rounded Rectangle 32">
              <a:extLst>
                <a:ext uri="{FF2B5EF4-FFF2-40B4-BE49-F238E27FC236}">
                  <a16:creationId xmlns:a16="http://schemas.microsoft.com/office/drawing/2014/main" id="{E4AA2163-FB76-DD14-2251-10D9AA95D1CE}"/>
                </a:ext>
              </a:extLst>
            </p:cNvPr>
            <p:cNvSpPr/>
            <p:nvPr/>
          </p:nvSpPr>
          <p:spPr>
            <a:xfrm>
              <a:off x="1371600" y="1600200"/>
              <a:ext cx="514350" cy="876301"/>
            </a:xfrm>
            <a:custGeom>
              <a:avLst/>
              <a:gdLst/>
              <a:ahLst/>
              <a:cxnLst/>
              <a:rect l="0" t="0" r="0" b="0"/>
              <a:pathLst>
                <a:path w="514350" h="876300">
                  <a:moveTo>
                    <a:pt x="514350" y="0"/>
                  </a:moveTo>
                  <a:lnTo>
                    <a:pt x="400050" y="0"/>
                  </a:lnTo>
                  <a:lnTo>
                    <a:pt x="266700" y="0"/>
                  </a:lnTo>
                  <a:lnTo>
                    <a:pt x="266700" y="438150"/>
                  </a:lnTo>
                  <a:lnTo>
                    <a:pt x="266700" y="876300"/>
                  </a:lnTo>
                  <a:lnTo>
                    <a:pt x="133350" y="876300"/>
                  </a:lnTo>
                  <a:lnTo>
                    <a:pt x="0" y="876300"/>
                  </a:lnTo>
                </a:path>
              </a:pathLst>
            </a:custGeom>
            <a:noFill/>
            <a:ln w="14287">
              <a:solidFill>
                <a:srgbClr val="484848"/>
              </a:solidFill>
            </a:ln>
          </p:spPr>
          <p:txBody>
            <a:bodyPr rtlCol="0" anchor="ctr"/>
            <a:lstStyle/>
            <a:p>
              <a:pPr algn="ctr"/>
              <a:endParaRPr/>
            </a:p>
          </p:txBody>
        </p:sp>
        <p:sp>
          <p:nvSpPr>
            <p:cNvPr id="2147" name="Rounded Rectangle 33">
              <a:extLst>
                <a:ext uri="{FF2B5EF4-FFF2-40B4-BE49-F238E27FC236}">
                  <a16:creationId xmlns:a16="http://schemas.microsoft.com/office/drawing/2014/main" id="{3E10BD28-CBC6-30F8-4400-992CC836D3A7}"/>
                </a:ext>
              </a:extLst>
            </p:cNvPr>
            <p:cNvSpPr/>
            <p:nvPr/>
          </p:nvSpPr>
          <p:spPr>
            <a:xfrm>
              <a:off x="1828800" y="1538287"/>
              <a:ext cx="61912" cy="123825"/>
            </a:xfrm>
            <a:custGeom>
              <a:avLst/>
              <a:gdLst/>
              <a:ahLst/>
              <a:cxnLst/>
              <a:rect l="0" t="0" r="0" b="0"/>
              <a:pathLst>
                <a:path w="61912" h="123825">
                  <a:moveTo>
                    <a:pt x="0" y="0"/>
                  </a:moveTo>
                  <a:lnTo>
                    <a:pt x="61912" y="61912"/>
                  </a:lnTo>
                  <a:lnTo>
                    <a:pt x="0" y="123825"/>
                  </a:lnTo>
                </a:path>
              </a:pathLst>
            </a:custGeom>
            <a:noFill/>
            <a:ln w="14287">
              <a:solidFill>
                <a:srgbClr val="484848"/>
              </a:solidFill>
            </a:ln>
          </p:spPr>
          <p:txBody>
            <a:bodyPr rtlCol="0" anchor="ctr"/>
            <a:lstStyle/>
            <a:p>
              <a:pPr algn="ctr"/>
              <a:endParaRPr/>
            </a:p>
          </p:txBody>
        </p:sp>
      </p:grpSp>
      <p:sp>
        <p:nvSpPr>
          <p:cNvPr id="2149" name="TextBox 2148">
            <a:extLst>
              <a:ext uri="{FF2B5EF4-FFF2-40B4-BE49-F238E27FC236}">
                <a16:creationId xmlns:a16="http://schemas.microsoft.com/office/drawing/2014/main" id="{4DD65964-95E3-44D5-F8CD-24B4E4C0D74B}"/>
              </a:ext>
            </a:extLst>
          </p:cNvPr>
          <p:cNvSpPr txBox="1"/>
          <p:nvPr/>
        </p:nvSpPr>
        <p:spPr>
          <a:xfrm>
            <a:off x="5241799" y="6933981"/>
            <a:ext cx="1234312" cy="230832"/>
          </a:xfrm>
          <a:prstGeom prst="rect">
            <a:avLst/>
          </a:prstGeom>
          <a:noFill/>
          <a:ln>
            <a:noFill/>
          </a:ln>
        </p:spPr>
        <p:txBody>
          <a:bodyPr wrap="none" lIns="0" tIns="0" rIns="0" bIns="0" anchor="t">
            <a:spAutoFit/>
          </a:bodyPr>
          <a:lstStyle/>
          <a:p>
            <a:pPr algn="l"/>
            <a:r>
              <a:rPr sz="1500" b="0" dirty="0">
                <a:solidFill>
                  <a:srgbClr val="32444A"/>
                </a:solidFill>
                <a:latin typeface="Roboto"/>
              </a:rPr>
              <a:t>Transaction</a:t>
            </a:r>
            <a:r>
              <a:rPr lang="he-IL" sz="1500" dirty="0">
                <a:solidFill>
                  <a:srgbClr val="32444A"/>
                </a:solidFill>
                <a:latin typeface="Roboto"/>
              </a:rPr>
              <a:t>_</a:t>
            </a:r>
            <a:r>
              <a:rPr sz="1500" b="0" dirty="0">
                <a:solidFill>
                  <a:srgbClr val="32444A"/>
                </a:solidFill>
                <a:latin typeface="Roboto"/>
              </a:rPr>
              <a:t>2</a:t>
            </a:r>
          </a:p>
        </p:txBody>
      </p:sp>
      <p:sp>
        <p:nvSpPr>
          <p:cNvPr id="2151" name="TextBox 2150">
            <a:extLst>
              <a:ext uri="{FF2B5EF4-FFF2-40B4-BE49-F238E27FC236}">
                <a16:creationId xmlns:a16="http://schemas.microsoft.com/office/drawing/2014/main" id="{9DE19371-7CE0-4D39-BD97-0724F6CA4F19}"/>
              </a:ext>
            </a:extLst>
          </p:cNvPr>
          <p:cNvSpPr txBox="1"/>
          <p:nvPr/>
        </p:nvSpPr>
        <p:spPr>
          <a:xfrm>
            <a:off x="5243073" y="7669582"/>
            <a:ext cx="1232710" cy="230832"/>
          </a:xfrm>
          <a:prstGeom prst="rect">
            <a:avLst/>
          </a:prstGeom>
          <a:noFill/>
          <a:ln>
            <a:noFill/>
          </a:ln>
        </p:spPr>
        <p:txBody>
          <a:bodyPr wrap="none" lIns="0" tIns="0" rIns="0" bIns="0" anchor="t">
            <a:spAutoFit/>
          </a:bodyPr>
          <a:lstStyle/>
          <a:p>
            <a:pPr algn="l"/>
            <a:r>
              <a:rPr sz="1500" b="0" dirty="0">
                <a:solidFill>
                  <a:srgbClr val="32444A"/>
                </a:solidFill>
                <a:latin typeface="Roboto"/>
              </a:rPr>
              <a:t>Transaction</a:t>
            </a:r>
            <a:r>
              <a:rPr lang="he-IL" sz="1500" b="0" dirty="0">
                <a:solidFill>
                  <a:srgbClr val="32444A"/>
                </a:solidFill>
                <a:latin typeface="Roboto"/>
              </a:rPr>
              <a:t>_</a:t>
            </a:r>
            <a:r>
              <a:rPr lang="en-US" sz="1500" dirty="0">
                <a:solidFill>
                  <a:srgbClr val="32444A"/>
                </a:solidFill>
                <a:latin typeface="Roboto"/>
              </a:rPr>
              <a:t>n</a:t>
            </a:r>
            <a:endParaRPr sz="1500" b="0" dirty="0">
              <a:solidFill>
                <a:srgbClr val="32444A"/>
              </a:solidFill>
              <a:latin typeface="Roboto"/>
            </a:endParaRPr>
          </a:p>
        </p:txBody>
      </p:sp>
      <p:sp>
        <p:nvSpPr>
          <p:cNvPr id="2152" name="TextBox 2151">
            <a:extLst>
              <a:ext uri="{FF2B5EF4-FFF2-40B4-BE49-F238E27FC236}">
                <a16:creationId xmlns:a16="http://schemas.microsoft.com/office/drawing/2014/main" id="{AFC35022-A461-AB41-5BDE-2A8DFA914C19}"/>
              </a:ext>
            </a:extLst>
          </p:cNvPr>
          <p:cNvSpPr txBox="1"/>
          <p:nvPr/>
        </p:nvSpPr>
        <p:spPr>
          <a:xfrm>
            <a:off x="5243073" y="6370497"/>
            <a:ext cx="1290772" cy="230832"/>
          </a:xfrm>
          <a:prstGeom prst="rect">
            <a:avLst/>
          </a:prstGeom>
          <a:noFill/>
          <a:ln>
            <a:noFill/>
          </a:ln>
        </p:spPr>
        <p:txBody>
          <a:bodyPr wrap="square" lIns="0" tIns="0" rIns="0" bIns="0" anchor="t">
            <a:spAutoFit/>
          </a:bodyPr>
          <a:lstStyle/>
          <a:p>
            <a:pPr algn="l"/>
            <a:r>
              <a:rPr sz="1500" b="0" dirty="0">
                <a:solidFill>
                  <a:srgbClr val="32444A"/>
                </a:solidFill>
                <a:latin typeface="Roboto"/>
              </a:rPr>
              <a:t>Transaction</a:t>
            </a:r>
            <a:r>
              <a:rPr lang="he-IL" sz="1500" dirty="0">
                <a:solidFill>
                  <a:srgbClr val="32444A"/>
                </a:solidFill>
                <a:latin typeface="Roboto"/>
              </a:rPr>
              <a:t>_</a:t>
            </a:r>
            <a:r>
              <a:rPr sz="1500" b="0" dirty="0">
                <a:solidFill>
                  <a:srgbClr val="32444A"/>
                </a:solidFill>
                <a:latin typeface="Roboto"/>
              </a:rPr>
              <a:t>1</a:t>
            </a:r>
          </a:p>
        </p:txBody>
      </p:sp>
      <p:sp>
        <p:nvSpPr>
          <p:cNvPr id="2154" name="Rounded Rectangle 41">
            <a:extLst>
              <a:ext uri="{FF2B5EF4-FFF2-40B4-BE49-F238E27FC236}">
                <a16:creationId xmlns:a16="http://schemas.microsoft.com/office/drawing/2014/main" id="{D1BD3D34-03BB-39A9-C914-A621508ACF78}"/>
              </a:ext>
            </a:extLst>
          </p:cNvPr>
          <p:cNvSpPr/>
          <p:nvPr/>
        </p:nvSpPr>
        <p:spPr>
          <a:xfrm>
            <a:off x="4919516" y="6886587"/>
            <a:ext cx="270962" cy="273248"/>
          </a:xfrm>
          <a:custGeom>
            <a:avLst/>
            <a:gdLst/>
            <a:ahLst/>
            <a:cxnLst/>
            <a:rect l="0" t="0" r="0" b="0"/>
            <a:pathLst>
              <a:path w="270962" h="273248">
                <a:moveTo>
                  <a:pt x="132457" y="219670"/>
                </a:moveTo>
                <a:lnTo>
                  <a:pt x="108644" y="219670"/>
                </a:lnTo>
                <a:cubicBezTo>
                  <a:pt x="88917" y="219670"/>
                  <a:pt x="72925" y="203678"/>
                  <a:pt x="72925" y="183951"/>
                </a:cubicBezTo>
                <a:lnTo>
                  <a:pt x="72925" y="154185"/>
                </a:lnTo>
                <a:moveTo>
                  <a:pt x="96738" y="172045"/>
                </a:moveTo>
                <a:lnTo>
                  <a:pt x="72925" y="148232"/>
                </a:lnTo>
                <a:lnTo>
                  <a:pt x="49113" y="172045"/>
                </a:lnTo>
                <a:moveTo>
                  <a:pt x="199524" y="130373"/>
                </a:moveTo>
                <a:lnTo>
                  <a:pt x="259056" y="130373"/>
                </a:lnTo>
                <a:cubicBezTo>
                  <a:pt x="259056" y="130373"/>
                  <a:pt x="270962" y="130373"/>
                  <a:pt x="270962" y="142279"/>
                </a:cubicBezTo>
                <a:lnTo>
                  <a:pt x="270962" y="261342"/>
                </a:lnTo>
                <a:cubicBezTo>
                  <a:pt x="270962" y="261342"/>
                  <a:pt x="270962" y="273248"/>
                  <a:pt x="259056" y="273248"/>
                </a:cubicBezTo>
                <a:lnTo>
                  <a:pt x="199524" y="273248"/>
                </a:lnTo>
                <a:cubicBezTo>
                  <a:pt x="199524" y="273248"/>
                  <a:pt x="187618" y="273248"/>
                  <a:pt x="187618" y="261342"/>
                </a:cubicBezTo>
                <a:lnTo>
                  <a:pt x="187618" y="142279"/>
                </a:lnTo>
                <a:cubicBezTo>
                  <a:pt x="187618" y="142279"/>
                  <a:pt x="187618" y="130373"/>
                  <a:pt x="199524" y="130373"/>
                </a:cubicBezTo>
                <a:moveTo>
                  <a:pt x="270962" y="237529"/>
                </a:moveTo>
                <a:lnTo>
                  <a:pt x="187618" y="237529"/>
                </a:lnTo>
                <a:moveTo>
                  <a:pt x="142875" y="11906"/>
                </a:moveTo>
                <a:lnTo>
                  <a:pt x="142875" y="95250"/>
                </a:lnTo>
                <a:cubicBezTo>
                  <a:pt x="142875" y="95250"/>
                  <a:pt x="142875" y="107156"/>
                  <a:pt x="130968" y="107156"/>
                </a:cubicBezTo>
                <a:lnTo>
                  <a:pt x="11906" y="107156"/>
                </a:lnTo>
                <a:cubicBezTo>
                  <a:pt x="11906" y="107156"/>
                  <a:pt x="0" y="107156"/>
                  <a:pt x="0" y="95250"/>
                </a:cubicBezTo>
                <a:lnTo>
                  <a:pt x="0" y="11906"/>
                </a:lnTo>
                <a:cubicBezTo>
                  <a:pt x="0" y="11906"/>
                  <a:pt x="0" y="0"/>
                  <a:pt x="11906" y="0"/>
                </a:cubicBezTo>
                <a:lnTo>
                  <a:pt x="130968" y="0"/>
                </a:lnTo>
                <a:cubicBezTo>
                  <a:pt x="130968" y="0"/>
                  <a:pt x="142875" y="0"/>
                  <a:pt x="142875" y="11906"/>
                </a:cubicBezTo>
                <a:moveTo>
                  <a:pt x="0" y="35718"/>
                </a:moveTo>
                <a:lnTo>
                  <a:pt x="142875" y="35718"/>
                </a:lnTo>
                <a:moveTo>
                  <a:pt x="119062" y="77390"/>
                </a:moveTo>
                <a:lnTo>
                  <a:pt x="101203" y="77390"/>
                </a:lnTo>
              </a:path>
            </a:pathLst>
          </a:custGeom>
          <a:noFill/>
          <a:ln w="14287">
            <a:solidFill>
              <a:srgbClr val="32444A"/>
            </a:solidFill>
          </a:ln>
        </p:spPr>
        <p:txBody>
          <a:bodyPr rtlCol="0" anchor="ctr"/>
          <a:lstStyle/>
          <a:p>
            <a:pPr algn="ctr"/>
            <a:endParaRPr/>
          </a:p>
        </p:txBody>
      </p:sp>
      <p:sp>
        <p:nvSpPr>
          <p:cNvPr id="2156" name="Rounded Rectangle 43">
            <a:extLst>
              <a:ext uri="{FF2B5EF4-FFF2-40B4-BE49-F238E27FC236}">
                <a16:creationId xmlns:a16="http://schemas.microsoft.com/office/drawing/2014/main" id="{2CE20014-E499-A1EE-DE2A-79538319F206}"/>
              </a:ext>
            </a:extLst>
          </p:cNvPr>
          <p:cNvSpPr/>
          <p:nvPr/>
        </p:nvSpPr>
        <p:spPr>
          <a:xfrm>
            <a:off x="4929834" y="7657998"/>
            <a:ext cx="274117" cy="273843"/>
          </a:xfrm>
          <a:custGeom>
            <a:avLst/>
            <a:gdLst/>
            <a:ahLst/>
            <a:cxnLst/>
            <a:rect l="0" t="0" r="0" b="0"/>
            <a:pathLst>
              <a:path w="274117" h="273843">
                <a:moveTo>
                  <a:pt x="65757" y="113097"/>
                </a:moveTo>
                <a:lnTo>
                  <a:pt x="65757" y="86320"/>
                </a:lnTo>
                <a:cubicBezTo>
                  <a:pt x="65744" y="61654"/>
                  <a:pt x="85740" y="41653"/>
                  <a:pt x="110406" y="41659"/>
                </a:cubicBezTo>
                <a:lnTo>
                  <a:pt x="131242" y="41659"/>
                </a:lnTo>
                <a:moveTo>
                  <a:pt x="41945" y="89296"/>
                </a:moveTo>
                <a:lnTo>
                  <a:pt x="65757" y="113109"/>
                </a:lnTo>
                <a:lnTo>
                  <a:pt x="89570" y="89296"/>
                </a:lnTo>
                <a:moveTo>
                  <a:pt x="113382" y="59531"/>
                </a:moveTo>
                <a:lnTo>
                  <a:pt x="131242" y="41671"/>
                </a:lnTo>
                <a:lnTo>
                  <a:pt x="113382" y="23812"/>
                </a:lnTo>
                <a:moveTo>
                  <a:pt x="113382" y="273843"/>
                </a:moveTo>
                <a:lnTo>
                  <a:pt x="30039" y="273843"/>
                </a:lnTo>
                <a:moveTo>
                  <a:pt x="71711" y="250031"/>
                </a:moveTo>
                <a:lnTo>
                  <a:pt x="71711" y="273843"/>
                </a:lnTo>
                <a:moveTo>
                  <a:pt x="143148" y="214312"/>
                </a:moveTo>
                <a:lnTo>
                  <a:pt x="273" y="214312"/>
                </a:lnTo>
                <a:moveTo>
                  <a:pt x="125289" y="154769"/>
                </a:moveTo>
                <a:cubicBezTo>
                  <a:pt x="135152" y="154769"/>
                  <a:pt x="143148" y="162765"/>
                  <a:pt x="143148" y="172628"/>
                </a:cubicBezTo>
                <a:lnTo>
                  <a:pt x="143148" y="231112"/>
                </a:lnTo>
                <a:cubicBezTo>
                  <a:pt x="143435" y="241264"/>
                  <a:pt x="135440" y="249727"/>
                  <a:pt x="125289" y="250019"/>
                </a:cubicBezTo>
                <a:lnTo>
                  <a:pt x="18132" y="250019"/>
                </a:lnTo>
                <a:cubicBezTo>
                  <a:pt x="7988" y="249721"/>
                  <a:pt x="0" y="241268"/>
                  <a:pt x="273" y="231124"/>
                </a:cubicBezTo>
                <a:lnTo>
                  <a:pt x="273" y="172628"/>
                </a:lnTo>
                <a:cubicBezTo>
                  <a:pt x="273" y="162765"/>
                  <a:pt x="8269" y="154769"/>
                  <a:pt x="18132" y="154769"/>
                </a:cubicBezTo>
                <a:close/>
                <a:moveTo>
                  <a:pt x="178867" y="23812"/>
                </a:moveTo>
                <a:cubicBezTo>
                  <a:pt x="178867" y="36963"/>
                  <a:pt x="200189" y="47625"/>
                  <a:pt x="226492" y="47625"/>
                </a:cubicBezTo>
                <a:cubicBezTo>
                  <a:pt x="252794" y="47625"/>
                  <a:pt x="274117" y="36963"/>
                  <a:pt x="274117" y="23812"/>
                </a:cubicBezTo>
                <a:cubicBezTo>
                  <a:pt x="274117" y="10661"/>
                  <a:pt x="252794" y="0"/>
                  <a:pt x="226492" y="0"/>
                </a:cubicBezTo>
                <a:cubicBezTo>
                  <a:pt x="200189" y="0"/>
                  <a:pt x="178867" y="10661"/>
                  <a:pt x="178867" y="23812"/>
                </a:cubicBezTo>
                <a:close/>
                <a:moveTo>
                  <a:pt x="178867" y="83331"/>
                </a:moveTo>
                <a:cubicBezTo>
                  <a:pt x="178867" y="96428"/>
                  <a:pt x="200191" y="107144"/>
                  <a:pt x="226492" y="107144"/>
                </a:cubicBezTo>
                <a:cubicBezTo>
                  <a:pt x="252793" y="107144"/>
                  <a:pt x="274117" y="96428"/>
                  <a:pt x="274117" y="83331"/>
                </a:cubicBezTo>
                <a:moveTo>
                  <a:pt x="178867" y="53566"/>
                </a:moveTo>
                <a:cubicBezTo>
                  <a:pt x="178867" y="66663"/>
                  <a:pt x="200191" y="77378"/>
                  <a:pt x="226492" y="77378"/>
                </a:cubicBezTo>
                <a:cubicBezTo>
                  <a:pt x="252793" y="77378"/>
                  <a:pt x="274117" y="66663"/>
                  <a:pt x="274117" y="53566"/>
                </a:cubicBezTo>
                <a:moveTo>
                  <a:pt x="274117" y="23800"/>
                </a:moveTo>
                <a:lnTo>
                  <a:pt x="274117" y="113097"/>
                </a:lnTo>
                <a:cubicBezTo>
                  <a:pt x="274117" y="126194"/>
                  <a:pt x="252793" y="136909"/>
                  <a:pt x="226492" y="136909"/>
                </a:cubicBezTo>
                <a:cubicBezTo>
                  <a:pt x="200191" y="136909"/>
                  <a:pt x="178867" y="126194"/>
                  <a:pt x="178867" y="113097"/>
                </a:cubicBezTo>
                <a:lnTo>
                  <a:pt x="178867" y="23800"/>
                </a:lnTo>
              </a:path>
            </a:pathLst>
          </a:custGeom>
          <a:noFill/>
          <a:ln w="14287">
            <a:solidFill>
              <a:srgbClr val="32444A"/>
            </a:solidFill>
          </a:ln>
        </p:spPr>
        <p:txBody>
          <a:bodyPr rtlCol="0" anchor="ctr"/>
          <a:lstStyle/>
          <a:p>
            <a:pPr algn="ctr"/>
            <a:endParaRPr/>
          </a:p>
        </p:txBody>
      </p:sp>
      <p:sp>
        <p:nvSpPr>
          <p:cNvPr id="2157" name="Rounded Rectangle 44">
            <a:extLst>
              <a:ext uri="{FF2B5EF4-FFF2-40B4-BE49-F238E27FC236}">
                <a16:creationId xmlns:a16="http://schemas.microsoft.com/office/drawing/2014/main" id="{D5F54061-9006-6642-FF38-02276E86110A}"/>
              </a:ext>
            </a:extLst>
          </p:cNvPr>
          <p:cNvSpPr/>
          <p:nvPr/>
        </p:nvSpPr>
        <p:spPr>
          <a:xfrm>
            <a:off x="4930108" y="6346869"/>
            <a:ext cx="273843" cy="273843"/>
          </a:xfrm>
          <a:custGeom>
            <a:avLst/>
            <a:gdLst/>
            <a:ahLst/>
            <a:cxnLst/>
            <a:rect l="0" t="0" r="0" b="0"/>
            <a:pathLst>
              <a:path w="273843" h="273843">
                <a:moveTo>
                  <a:pt x="178593" y="29765"/>
                </a:moveTo>
                <a:cubicBezTo>
                  <a:pt x="178593" y="13326"/>
                  <a:pt x="191920" y="0"/>
                  <a:pt x="208359" y="0"/>
                </a:cubicBezTo>
                <a:cubicBezTo>
                  <a:pt x="224798" y="0"/>
                  <a:pt x="238125" y="13326"/>
                  <a:pt x="238125" y="29765"/>
                </a:cubicBezTo>
                <a:cubicBezTo>
                  <a:pt x="238125" y="46204"/>
                  <a:pt x="224798" y="59531"/>
                  <a:pt x="208359" y="59531"/>
                </a:cubicBezTo>
                <a:cubicBezTo>
                  <a:pt x="191920" y="59531"/>
                  <a:pt x="178593" y="46204"/>
                  <a:pt x="178593" y="29765"/>
                </a:cubicBezTo>
                <a:moveTo>
                  <a:pt x="23812" y="29765"/>
                </a:moveTo>
                <a:cubicBezTo>
                  <a:pt x="23812" y="13326"/>
                  <a:pt x="37139" y="0"/>
                  <a:pt x="53578" y="0"/>
                </a:cubicBezTo>
                <a:cubicBezTo>
                  <a:pt x="70017" y="0"/>
                  <a:pt x="83343" y="13326"/>
                  <a:pt x="83343" y="29765"/>
                </a:cubicBezTo>
                <a:cubicBezTo>
                  <a:pt x="83343" y="46204"/>
                  <a:pt x="70017" y="59531"/>
                  <a:pt x="53578" y="59531"/>
                </a:cubicBezTo>
                <a:cubicBezTo>
                  <a:pt x="37139" y="59531"/>
                  <a:pt x="23812" y="46204"/>
                  <a:pt x="23812" y="29765"/>
                </a:cubicBezTo>
                <a:moveTo>
                  <a:pt x="214312" y="196453"/>
                </a:moveTo>
                <a:lnTo>
                  <a:pt x="214312" y="255984"/>
                </a:lnTo>
                <a:moveTo>
                  <a:pt x="119062" y="142875"/>
                </a:moveTo>
                <a:cubicBezTo>
                  <a:pt x="128302" y="143284"/>
                  <a:pt x="136364" y="136660"/>
                  <a:pt x="137755" y="127515"/>
                </a:cubicBezTo>
                <a:cubicBezTo>
                  <a:pt x="142313" y="101957"/>
                  <a:pt x="164538" y="83344"/>
                  <a:pt x="190500" y="83343"/>
                </a:cubicBezTo>
                <a:lnTo>
                  <a:pt x="238125" y="83343"/>
                </a:lnTo>
                <a:cubicBezTo>
                  <a:pt x="257851" y="83343"/>
                  <a:pt x="273843" y="99335"/>
                  <a:pt x="273843" y="119062"/>
                </a:cubicBezTo>
                <a:lnTo>
                  <a:pt x="273843" y="178593"/>
                </a:lnTo>
                <a:cubicBezTo>
                  <a:pt x="273843" y="185169"/>
                  <a:pt x="268513" y="190500"/>
                  <a:pt x="261937" y="190500"/>
                </a:cubicBezTo>
                <a:lnTo>
                  <a:pt x="250031" y="190500"/>
                </a:lnTo>
                <a:lnTo>
                  <a:pt x="250031" y="255984"/>
                </a:lnTo>
                <a:cubicBezTo>
                  <a:pt x="250031" y="265847"/>
                  <a:pt x="242035" y="273843"/>
                  <a:pt x="232171" y="273843"/>
                </a:cubicBezTo>
                <a:cubicBezTo>
                  <a:pt x="222308" y="273843"/>
                  <a:pt x="214312" y="265847"/>
                  <a:pt x="214312" y="255984"/>
                </a:cubicBezTo>
                <a:cubicBezTo>
                  <a:pt x="214312" y="265847"/>
                  <a:pt x="206316" y="273843"/>
                  <a:pt x="196453" y="273843"/>
                </a:cubicBezTo>
                <a:cubicBezTo>
                  <a:pt x="186589" y="273843"/>
                  <a:pt x="178593" y="265847"/>
                  <a:pt x="178593" y="255984"/>
                </a:cubicBezTo>
                <a:lnTo>
                  <a:pt x="178593" y="123705"/>
                </a:lnTo>
                <a:cubicBezTo>
                  <a:pt x="169783" y="136445"/>
                  <a:pt x="166092" y="178593"/>
                  <a:pt x="119062" y="178593"/>
                </a:cubicBezTo>
                <a:cubicBezTo>
                  <a:pt x="109199" y="178593"/>
                  <a:pt x="101203" y="170597"/>
                  <a:pt x="101203" y="160734"/>
                </a:cubicBezTo>
                <a:cubicBezTo>
                  <a:pt x="101203" y="150870"/>
                  <a:pt x="109199" y="142875"/>
                  <a:pt x="119062" y="142875"/>
                </a:cubicBezTo>
                <a:close/>
                <a:moveTo>
                  <a:pt x="250031" y="190500"/>
                </a:moveTo>
                <a:lnTo>
                  <a:pt x="250031" y="125015"/>
                </a:lnTo>
                <a:moveTo>
                  <a:pt x="0" y="130968"/>
                </a:moveTo>
                <a:lnTo>
                  <a:pt x="0" y="119062"/>
                </a:lnTo>
                <a:cubicBezTo>
                  <a:pt x="0" y="99335"/>
                  <a:pt x="15991" y="83343"/>
                  <a:pt x="35718" y="83343"/>
                </a:cubicBezTo>
                <a:lnTo>
                  <a:pt x="78104" y="83343"/>
                </a:lnTo>
                <a:cubicBezTo>
                  <a:pt x="85187" y="83355"/>
                  <a:pt x="91907" y="80213"/>
                  <a:pt x="96440" y="74771"/>
                </a:cubicBezTo>
                <a:lnTo>
                  <a:pt x="120253" y="45719"/>
                </a:lnTo>
                <a:moveTo>
                  <a:pt x="83343" y="178593"/>
                </a:moveTo>
                <a:lnTo>
                  <a:pt x="5953" y="178593"/>
                </a:lnTo>
                <a:cubicBezTo>
                  <a:pt x="2665" y="178593"/>
                  <a:pt x="0" y="175928"/>
                  <a:pt x="0" y="172640"/>
                </a:cubicBezTo>
                <a:lnTo>
                  <a:pt x="0" y="160734"/>
                </a:lnTo>
                <a:cubicBezTo>
                  <a:pt x="0" y="157446"/>
                  <a:pt x="2665" y="154781"/>
                  <a:pt x="5953" y="154781"/>
                </a:cubicBezTo>
                <a:lnTo>
                  <a:pt x="77390" y="154781"/>
                </a:lnTo>
                <a:moveTo>
                  <a:pt x="23812" y="178593"/>
                </a:moveTo>
                <a:lnTo>
                  <a:pt x="23812" y="273843"/>
                </a:lnTo>
                <a:moveTo>
                  <a:pt x="148828" y="47625"/>
                </a:moveTo>
                <a:lnTo>
                  <a:pt x="125015" y="47625"/>
                </a:lnTo>
                <a:cubicBezTo>
                  <a:pt x="121727" y="47625"/>
                  <a:pt x="119062" y="44959"/>
                  <a:pt x="119062" y="41671"/>
                </a:cubicBezTo>
                <a:lnTo>
                  <a:pt x="119062" y="5953"/>
                </a:lnTo>
                <a:cubicBezTo>
                  <a:pt x="119062" y="2665"/>
                  <a:pt x="121727" y="0"/>
                  <a:pt x="125015" y="0"/>
                </a:cubicBezTo>
                <a:lnTo>
                  <a:pt x="148828" y="0"/>
                </a:lnTo>
                <a:cubicBezTo>
                  <a:pt x="152115" y="0"/>
                  <a:pt x="154781" y="2665"/>
                  <a:pt x="154781" y="5953"/>
                </a:cubicBezTo>
                <a:lnTo>
                  <a:pt x="154781" y="41671"/>
                </a:lnTo>
                <a:cubicBezTo>
                  <a:pt x="154781" y="44959"/>
                  <a:pt x="152115" y="47625"/>
                  <a:pt x="148828" y="47625"/>
                </a:cubicBezTo>
                <a:close/>
              </a:path>
            </a:pathLst>
          </a:custGeom>
          <a:noFill/>
          <a:ln w="14287">
            <a:solidFill>
              <a:srgbClr val="32444A"/>
            </a:solidFill>
          </a:ln>
        </p:spPr>
        <p:txBody>
          <a:bodyPr rtlCol="0" anchor="ctr"/>
          <a:lstStyle/>
          <a:p>
            <a:pPr algn="ctr"/>
            <a:endParaRPr/>
          </a:p>
        </p:txBody>
      </p:sp>
      <p:grpSp>
        <p:nvGrpSpPr>
          <p:cNvPr id="2166" name="Group 2165">
            <a:extLst>
              <a:ext uri="{FF2B5EF4-FFF2-40B4-BE49-F238E27FC236}">
                <a16:creationId xmlns:a16="http://schemas.microsoft.com/office/drawing/2014/main" id="{502BD156-8FE2-E2E8-61BA-B83BB4B2B12B}"/>
              </a:ext>
            </a:extLst>
          </p:cNvPr>
          <p:cNvGrpSpPr/>
          <p:nvPr/>
        </p:nvGrpSpPr>
        <p:grpSpPr>
          <a:xfrm>
            <a:off x="4252161" y="6961602"/>
            <a:ext cx="519112" cy="123825"/>
            <a:chOff x="1371600" y="2414587"/>
            <a:chExt cx="519112" cy="123825"/>
          </a:xfrm>
        </p:grpSpPr>
        <p:sp>
          <p:nvSpPr>
            <p:cNvPr id="2167" name="Rounded Rectangle 29">
              <a:extLst>
                <a:ext uri="{FF2B5EF4-FFF2-40B4-BE49-F238E27FC236}">
                  <a16:creationId xmlns:a16="http://schemas.microsoft.com/office/drawing/2014/main" id="{DCADFDF4-63C7-A609-6F5E-B040F6D9E104}"/>
                </a:ext>
              </a:extLst>
            </p:cNvPr>
            <p:cNvSpPr/>
            <p:nvPr/>
          </p:nvSpPr>
          <p:spPr>
            <a:xfrm>
              <a:off x="1371600" y="2476500"/>
              <a:ext cx="514350" cy="9525"/>
            </a:xfrm>
            <a:custGeom>
              <a:avLst/>
              <a:gdLst/>
              <a:ahLst/>
              <a:cxnLst/>
              <a:rect l="0" t="0" r="0" b="0"/>
              <a:pathLst>
                <a:path w="514350" h="9525">
                  <a:moveTo>
                    <a:pt x="0" y="0"/>
                  </a:moveTo>
                  <a:lnTo>
                    <a:pt x="266700" y="0"/>
                  </a:lnTo>
                  <a:lnTo>
                    <a:pt x="514350" y="0"/>
                  </a:lnTo>
                </a:path>
              </a:pathLst>
            </a:custGeom>
            <a:noFill/>
            <a:ln w="14287">
              <a:solidFill>
                <a:srgbClr val="484848"/>
              </a:solidFill>
            </a:ln>
          </p:spPr>
          <p:txBody>
            <a:bodyPr rtlCol="0" anchor="ctr"/>
            <a:lstStyle/>
            <a:p>
              <a:pPr algn="ctr"/>
              <a:endParaRPr/>
            </a:p>
          </p:txBody>
        </p:sp>
        <p:sp>
          <p:nvSpPr>
            <p:cNvPr id="2168" name="Rounded Rectangle 30">
              <a:extLst>
                <a:ext uri="{FF2B5EF4-FFF2-40B4-BE49-F238E27FC236}">
                  <a16:creationId xmlns:a16="http://schemas.microsoft.com/office/drawing/2014/main" id="{FF7FDF2A-3AA6-92C1-6C9C-061D335A15D9}"/>
                </a:ext>
              </a:extLst>
            </p:cNvPr>
            <p:cNvSpPr/>
            <p:nvPr/>
          </p:nvSpPr>
          <p:spPr>
            <a:xfrm>
              <a:off x="1828800" y="2414587"/>
              <a:ext cx="61912" cy="123825"/>
            </a:xfrm>
            <a:custGeom>
              <a:avLst/>
              <a:gdLst/>
              <a:ahLst/>
              <a:cxnLst/>
              <a:rect l="0" t="0" r="0" b="0"/>
              <a:pathLst>
                <a:path w="61912" h="123825">
                  <a:moveTo>
                    <a:pt x="0" y="0"/>
                  </a:moveTo>
                  <a:lnTo>
                    <a:pt x="61912" y="61912"/>
                  </a:lnTo>
                  <a:lnTo>
                    <a:pt x="0" y="123825"/>
                  </a:lnTo>
                </a:path>
              </a:pathLst>
            </a:custGeom>
            <a:noFill/>
            <a:ln w="14287">
              <a:solidFill>
                <a:srgbClr val="484848"/>
              </a:solidFill>
            </a:ln>
          </p:spPr>
          <p:txBody>
            <a:bodyPr rtlCol="0" anchor="ctr"/>
            <a:lstStyle/>
            <a:p>
              <a:pPr algn="ctr"/>
              <a:endParaRPr/>
            </a:p>
          </p:txBody>
        </p:sp>
      </p:grpSp>
      <p:sp>
        <p:nvSpPr>
          <p:cNvPr id="2175" name="Rectangle 2174">
            <a:extLst>
              <a:ext uri="{FF2B5EF4-FFF2-40B4-BE49-F238E27FC236}">
                <a16:creationId xmlns:a16="http://schemas.microsoft.com/office/drawing/2014/main" id="{8B3D1E6E-EB21-29BC-5A0D-7FE6EF67DB77}"/>
              </a:ext>
            </a:extLst>
          </p:cNvPr>
          <p:cNvSpPr/>
          <p:nvPr/>
        </p:nvSpPr>
        <p:spPr>
          <a:xfrm>
            <a:off x="6954248" y="6886431"/>
            <a:ext cx="556802" cy="38395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73" name="Connector: Elbow 2172">
            <a:extLst>
              <a:ext uri="{FF2B5EF4-FFF2-40B4-BE49-F238E27FC236}">
                <a16:creationId xmlns:a16="http://schemas.microsoft.com/office/drawing/2014/main" id="{8607D9FB-9808-9941-0520-4C1B59CE8FE2}"/>
              </a:ext>
            </a:extLst>
          </p:cNvPr>
          <p:cNvCxnSpPr>
            <a:cxnSpLocks/>
          </p:cNvCxnSpPr>
          <p:nvPr/>
        </p:nvCxnSpPr>
        <p:spPr>
          <a:xfrm rot="16200000" flipV="1">
            <a:off x="5807722" y="5907191"/>
            <a:ext cx="1178878" cy="1111139"/>
          </a:xfrm>
          <a:prstGeom prst="bentConnector3">
            <a:avLst>
              <a:gd name="adj1" fmla="val 79597"/>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C3533694-94C9-4EFA-A738-42874EC50BE1}"/>
              </a:ext>
            </a:extLst>
          </p:cNvPr>
          <p:cNvCxnSpPr/>
          <p:nvPr/>
        </p:nvCxnSpPr>
        <p:spPr>
          <a:xfrm>
            <a:off x="5669280" y="7291901"/>
            <a:ext cx="0" cy="259968"/>
          </a:xfrm>
          <a:prstGeom prst="line">
            <a:avLst/>
          </a:prstGeom>
          <a:ln w="19050">
            <a:prstDash val="sysDot"/>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34220364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69"/>
                                        </p:tgtEl>
                                        <p:attrNameLst>
                                          <p:attrName>style.visibility</p:attrName>
                                        </p:attrNameLst>
                                      </p:cBhvr>
                                      <p:to>
                                        <p:strVal val="visible"/>
                                      </p:to>
                                    </p:set>
                                    <p:animEffect transition="in" filter="fade">
                                      <p:cBhvr>
                                        <p:cTn id="7" dur="500"/>
                                        <p:tgtEl>
                                          <p:spTgt spid="2069"/>
                                        </p:tgtEl>
                                      </p:cBhvr>
                                    </p:animEffect>
                                  </p:childTnLst>
                                </p:cTn>
                              </p:par>
                              <p:par>
                                <p:cTn id="8" presetID="1" presetClass="entr" presetSubtype="0" fill="hold" grpId="0" nodeType="withEffect">
                                  <p:stCondLst>
                                    <p:cond delay="0"/>
                                  </p:stCondLst>
                                  <p:childTnLst>
                                    <p:set>
                                      <p:cBhvr>
                                        <p:cTn id="9" dur="1" fill="hold">
                                          <p:stCondLst>
                                            <p:cond delay="0"/>
                                          </p:stCondLst>
                                        </p:cTn>
                                        <p:tgtEl>
                                          <p:spTgt spid="2175"/>
                                        </p:tgtEl>
                                        <p:attrNameLst>
                                          <p:attrName>style.visibility</p:attrName>
                                        </p:attrNameLst>
                                      </p:cBhvr>
                                      <p:to>
                                        <p:strVal val="visible"/>
                                      </p:to>
                                    </p:set>
                                  </p:childTnLst>
                                </p:cTn>
                              </p:par>
                              <p:par>
                                <p:cTn id="10" presetID="10" presetClass="entr" presetSubtype="0" fill="hold" grpId="0" nodeType="withEffect">
                                  <p:stCondLst>
                                    <p:cond delay="0"/>
                                  </p:stCondLst>
                                  <p:childTnLst>
                                    <p:set>
                                      <p:cBhvr>
                                        <p:cTn id="11" dur="1" fill="hold">
                                          <p:stCondLst>
                                            <p:cond delay="0"/>
                                          </p:stCondLst>
                                        </p:cTn>
                                        <p:tgtEl>
                                          <p:spTgt spid="2098"/>
                                        </p:tgtEl>
                                        <p:attrNameLst>
                                          <p:attrName>style.visibility</p:attrName>
                                        </p:attrNameLst>
                                      </p:cBhvr>
                                      <p:to>
                                        <p:strVal val="visible"/>
                                      </p:to>
                                    </p:set>
                                    <p:animEffect transition="in" filter="fade">
                                      <p:cBhvr>
                                        <p:cTn id="12" dur="500"/>
                                        <p:tgtEl>
                                          <p:spTgt spid="2098"/>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106"/>
                                        </p:tgtEl>
                                        <p:attrNameLst>
                                          <p:attrName>style.visibility</p:attrName>
                                        </p:attrNameLst>
                                      </p:cBhvr>
                                      <p:to>
                                        <p:strVal val="visible"/>
                                      </p:to>
                                    </p:set>
                                    <p:animEffect transition="in" filter="fade">
                                      <p:cBhvr>
                                        <p:cTn id="15" dur="500"/>
                                        <p:tgtEl>
                                          <p:spTgt spid="2106"/>
                                        </p:tgtEl>
                                      </p:cBhvr>
                                    </p:animEffect>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nodeType="clickEffect">
                                  <p:stCondLst>
                                    <p:cond delay="0"/>
                                  </p:stCondLst>
                                  <p:childTnLst>
                                    <p:set>
                                      <p:cBhvr>
                                        <p:cTn id="19" dur="1" fill="hold">
                                          <p:stCondLst>
                                            <p:cond delay="0"/>
                                          </p:stCondLst>
                                        </p:cTn>
                                        <p:tgtEl>
                                          <p:spTgt spid="2054"/>
                                        </p:tgtEl>
                                        <p:attrNameLst>
                                          <p:attrName>style.visibility</p:attrName>
                                        </p:attrNameLst>
                                      </p:cBhvr>
                                      <p:to>
                                        <p:strVal val="visible"/>
                                      </p:to>
                                    </p:set>
                                    <p:animEffect transition="in" filter="barn(inVertical)">
                                      <p:cBhvr>
                                        <p:cTn id="20" dur="500"/>
                                        <p:tgtEl>
                                          <p:spTgt spid="2054"/>
                                        </p:tgtEl>
                                      </p:cBhvr>
                                    </p:animEffect>
                                  </p:childTnLst>
                                </p:cTn>
                              </p:par>
                              <p:par>
                                <p:cTn id="21" presetID="16" presetClass="entr" presetSubtype="21" fill="hold" nodeType="withEffect">
                                  <p:stCondLst>
                                    <p:cond delay="0"/>
                                  </p:stCondLst>
                                  <p:childTnLst>
                                    <p:set>
                                      <p:cBhvr>
                                        <p:cTn id="22" dur="1" fill="hold">
                                          <p:stCondLst>
                                            <p:cond delay="0"/>
                                          </p:stCondLst>
                                        </p:cTn>
                                        <p:tgtEl>
                                          <p:spTgt spid="2066"/>
                                        </p:tgtEl>
                                        <p:attrNameLst>
                                          <p:attrName>style.visibility</p:attrName>
                                        </p:attrNameLst>
                                      </p:cBhvr>
                                      <p:to>
                                        <p:strVal val="visible"/>
                                      </p:to>
                                    </p:set>
                                    <p:animEffect transition="in" filter="barn(inVertical)">
                                      <p:cBhvr>
                                        <p:cTn id="23" dur="500"/>
                                        <p:tgtEl>
                                          <p:spTgt spid="2066"/>
                                        </p:tgtEl>
                                      </p:cBhvr>
                                    </p:animEffect>
                                  </p:childTnLst>
                                </p:cTn>
                              </p:par>
                              <p:par>
                                <p:cTn id="24" presetID="16" presetClass="entr" presetSubtype="21" fill="hold" nodeType="withEffect">
                                  <p:stCondLst>
                                    <p:cond delay="0"/>
                                  </p:stCondLst>
                                  <p:childTnLst>
                                    <p:set>
                                      <p:cBhvr>
                                        <p:cTn id="25" dur="1" fill="hold">
                                          <p:stCondLst>
                                            <p:cond delay="0"/>
                                          </p:stCondLst>
                                        </p:cTn>
                                        <p:tgtEl>
                                          <p:spTgt spid="2079"/>
                                        </p:tgtEl>
                                        <p:attrNameLst>
                                          <p:attrName>style.visibility</p:attrName>
                                        </p:attrNameLst>
                                      </p:cBhvr>
                                      <p:to>
                                        <p:strVal val="visible"/>
                                      </p:to>
                                    </p:set>
                                    <p:animEffect transition="in" filter="barn(inVertical)">
                                      <p:cBhvr>
                                        <p:cTn id="26" dur="500"/>
                                        <p:tgtEl>
                                          <p:spTgt spid="2079"/>
                                        </p:tgtEl>
                                      </p:cBhvr>
                                    </p:animEffect>
                                  </p:childTnLst>
                                </p:cTn>
                              </p:par>
                              <p:par>
                                <p:cTn id="27" presetID="16" presetClass="entr" presetSubtype="21" fill="hold" nodeType="withEffect">
                                  <p:stCondLst>
                                    <p:cond delay="0"/>
                                  </p:stCondLst>
                                  <p:childTnLst>
                                    <p:set>
                                      <p:cBhvr>
                                        <p:cTn id="28" dur="1" fill="hold">
                                          <p:stCondLst>
                                            <p:cond delay="0"/>
                                          </p:stCondLst>
                                        </p:cTn>
                                        <p:tgtEl>
                                          <p:spTgt spid="2082"/>
                                        </p:tgtEl>
                                        <p:attrNameLst>
                                          <p:attrName>style.visibility</p:attrName>
                                        </p:attrNameLst>
                                      </p:cBhvr>
                                      <p:to>
                                        <p:strVal val="visible"/>
                                      </p:to>
                                    </p:set>
                                    <p:animEffect transition="in" filter="barn(inVertical)">
                                      <p:cBhvr>
                                        <p:cTn id="29" dur="500"/>
                                        <p:tgtEl>
                                          <p:spTgt spid="2082"/>
                                        </p:tgtEl>
                                      </p:cBhvr>
                                    </p:animEffect>
                                  </p:childTnLst>
                                </p:cTn>
                              </p:par>
                              <p:par>
                                <p:cTn id="30" presetID="16" presetClass="entr" presetSubtype="21" fill="hold" grpId="0" nodeType="withEffect">
                                  <p:stCondLst>
                                    <p:cond delay="0"/>
                                  </p:stCondLst>
                                  <p:childTnLst>
                                    <p:set>
                                      <p:cBhvr>
                                        <p:cTn id="31" dur="1" fill="hold">
                                          <p:stCondLst>
                                            <p:cond delay="0"/>
                                          </p:stCondLst>
                                        </p:cTn>
                                        <p:tgtEl>
                                          <p:spTgt spid="2099"/>
                                        </p:tgtEl>
                                        <p:attrNameLst>
                                          <p:attrName>style.visibility</p:attrName>
                                        </p:attrNameLst>
                                      </p:cBhvr>
                                      <p:to>
                                        <p:strVal val="visible"/>
                                      </p:to>
                                    </p:set>
                                    <p:animEffect transition="in" filter="barn(inVertical)">
                                      <p:cBhvr>
                                        <p:cTn id="32" dur="500"/>
                                        <p:tgtEl>
                                          <p:spTgt spid="2099"/>
                                        </p:tgtEl>
                                      </p:cBhvr>
                                    </p:animEffect>
                                  </p:childTnLst>
                                </p:cTn>
                              </p:par>
                              <p:par>
                                <p:cTn id="33" presetID="16" presetClass="entr" presetSubtype="21" fill="hold" grpId="0" nodeType="withEffect">
                                  <p:stCondLst>
                                    <p:cond delay="0"/>
                                  </p:stCondLst>
                                  <p:childTnLst>
                                    <p:set>
                                      <p:cBhvr>
                                        <p:cTn id="34" dur="1" fill="hold">
                                          <p:stCondLst>
                                            <p:cond delay="0"/>
                                          </p:stCondLst>
                                        </p:cTn>
                                        <p:tgtEl>
                                          <p:spTgt spid="2103"/>
                                        </p:tgtEl>
                                        <p:attrNameLst>
                                          <p:attrName>style.visibility</p:attrName>
                                        </p:attrNameLst>
                                      </p:cBhvr>
                                      <p:to>
                                        <p:strVal val="visible"/>
                                      </p:to>
                                    </p:set>
                                    <p:animEffect transition="in" filter="barn(inVertical)">
                                      <p:cBhvr>
                                        <p:cTn id="35" dur="500"/>
                                        <p:tgtEl>
                                          <p:spTgt spid="2103"/>
                                        </p:tgtEl>
                                      </p:cBhvr>
                                    </p:animEffect>
                                  </p:childTnLst>
                                </p:cTn>
                              </p:par>
                              <p:par>
                                <p:cTn id="36" presetID="16" presetClass="entr" presetSubtype="21" fill="hold" grpId="0" nodeType="withEffect">
                                  <p:stCondLst>
                                    <p:cond delay="0"/>
                                  </p:stCondLst>
                                  <p:childTnLst>
                                    <p:set>
                                      <p:cBhvr>
                                        <p:cTn id="37" dur="1" fill="hold">
                                          <p:stCondLst>
                                            <p:cond delay="0"/>
                                          </p:stCondLst>
                                        </p:cTn>
                                        <p:tgtEl>
                                          <p:spTgt spid="2108"/>
                                        </p:tgtEl>
                                        <p:attrNameLst>
                                          <p:attrName>style.visibility</p:attrName>
                                        </p:attrNameLst>
                                      </p:cBhvr>
                                      <p:to>
                                        <p:strVal val="visible"/>
                                      </p:to>
                                    </p:set>
                                    <p:animEffect transition="in" filter="barn(inVertical)">
                                      <p:cBhvr>
                                        <p:cTn id="38" dur="500"/>
                                        <p:tgtEl>
                                          <p:spTgt spid="2108"/>
                                        </p:tgtEl>
                                      </p:cBhvr>
                                    </p:animEffect>
                                  </p:childTnLst>
                                </p:cTn>
                              </p:par>
                              <p:par>
                                <p:cTn id="39" presetID="16" presetClass="entr" presetSubtype="21" fill="hold" grpId="0" nodeType="withEffect">
                                  <p:stCondLst>
                                    <p:cond delay="0"/>
                                  </p:stCondLst>
                                  <p:childTnLst>
                                    <p:set>
                                      <p:cBhvr>
                                        <p:cTn id="40" dur="1" fill="hold">
                                          <p:stCondLst>
                                            <p:cond delay="0"/>
                                          </p:stCondLst>
                                        </p:cTn>
                                        <p:tgtEl>
                                          <p:spTgt spid="2111"/>
                                        </p:tgtEl>
                                        <p:attrNameLst>
                                          <p:attrName>style.visibility</p:attrName>
                                        </p:attrNameLst>
                                      </p:cBhvr>
                                      <p:to>
                                        <p:strVal val="visible"/>
                                      </p:to>
                                    </p:set>
                                    <p:animEffect transition="in" filter="barn(inVertical)">
                                      <p:cBhvr>
                                        <p:cTn id="41" dur="500"/>
                                        <p:tgtEl>
                                          <p:spTgt spid="2111"/>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nodeType="clickEffect">
                                  <p:stCondLst>
                                    <p:cond delay="0"/>
                                  </p:stCondLst>
                                  <p:childTnLst>
                                    <p:set>
                                      <p:cBhvr>
                                        <p:cTn id="45" dur="1" fill="hold">
                                          <p:stCondLst>
                                            <p:cond delay="0"/>
                                          </p:stCondLst>
                                        </p:cTn>
                                        <p:tgtEl>
                                          <p:spTgt spid="2115"/>
                                        </p:tgtEl>
                                        <p:attrNameLst>
                                          <p:attrName>style.visibility</p:attrName>
                                        </p:attrNameLst>
                                      </p:cBhvr>
                                      <p:to>
                                        <p:strVal val="visible"/>
                                      </p:to>
                                    </p:set>
                                    <p:anim calcmode="lin" valueType="num">
                                      <p:cBhvr>
                                        <p:cTn id="46" dur="500" fill="hold"/>
                                        <p:tgtEl>
                                          <p:spTgt spid="2115"/>
                                        </p:tgtEl>
                                        <p:attrNameLst>
                                          <p:attrName>ppt_w</p:attrName>
                                        </p:attrNameLst>
                                      </p:cBhvr>
                                      <p:tavLst>
                                        <p:tav tm="0">
                                          <p:val>
                                            <p:fltVal val="0"/>
                                          </p:val>
                                        </p:tav>
                                        <p:tav tm="100000">
                                          <p:val>
                                            <p:strVal val="#ppt_w"/>
                                          </p:val>
                                        </p:tav>
                                      </p:tavLst>
                                    </p:anim>
                                    <p:anim calcmode="lin" valueType="num">
                                      <p:cBhvr>
                                        <p:cTn id="47" dur="500" fill="hold"/>
                                        <p:tgtEl>
                                          <p:spTgt spid="2115"/>
                                        </p:tgtEl>
                                        <p:attrNameLst>
                                          <p:attrName>ppt_h</p:attrName>
                                        </p:attrNameLst>
                                      </p:cBhvr>
                                      <p:tavLst>
                                        <p:tav tm="0">
                                          <p:val>
                                            <p:fltVal val="0"/>
                                          </p:val>
                                        </p:tav>
                                        <p:tav tm="100000">
                                          <p:val>
                                            <p:strVal val="#ppt_h"/>
                                          </p:val>
                                        </p:tav>
                                      </p:tavLst>
                                    </p:anim>
                                    <p:animEffect transition="in" filter="fade">
                                      <p:cBhvr>
                                        <p:cTn id="48" dur="500"/>
                                        <p:tgtEl>
                                          <p:spTgt spid="2115"/>
                                        </p:tgtEl>
                                      </p:cBhvr>
                                    </p:animEffect>
                                  </p:childTnLst>
                                </p:cTn>
                              </p:par>
                              <p:par>
                                <p:cTn id="49" presetID="53" presetClass="entr" presetSubtype="16" fill="hold" nodeType="withEffect">
                                  <p:stCondLst>
                                    <p:cond delay="0"/>
                                  </p:stCondLst>
                                  <p:childTnLst>
                                    <p:set>
                                      <p:cBhvr>
                                        <p:cTn id="50" dur="1" fill="hold">
                                          <p:stCondLst>
                                            <p:cond delay="0"/>
                                          </p:stCondLst>
                                        </p:cTn>
                                        <p:tgtEl>
                                          <p:spTgt spid="2118"/>
                                        </p:tgtEl>
                                        <p:attrNameLst>
                                          <p:attrName>style.visibility</p:attrName>
                                        </p:attrNameLst>
                                      </p:cBhvr>
                                      <p:to>
                                        <p:strVal val="visible"/>
                                      </p:to>
                                    </p:set>
                                    <p:anim calcmode="lin" valueType="num">
                                      <p:cBhvr>
                                        <p:cTn id="51" dur="500" fill="hold"/>
                                        <p:tgtEl>
                                          <p:spTgt spid="2118"/>
                                        </p:tgtEl>
                                        <p:attrNameLst>
                                          <p:attrName>ppt_w</p:attrName>
                                        </p:attrNameLst>
                                      </p:cBhvr>
                                      <p:tavLst>
                                        <p:tav tm="0">
                                          <p:val>
                                            <p:fltVal val="0"/>
                                          </p:val>
                                        </p:tav>
                                        <p:tav tm="100000">
                                          <p:val>
                                            <p:strVal val="#ppt_w"/>
                                          </p:val>
                                        </p:tav>
                                      </p:tavLst>
                                    </p:anim>
                                    <p:anim calcmode="lin" valueType="num">
                                      <p:cBhvr>
                                        <p:cTn id="52" dur="500" fill="hold"/>
                                        <p:tgtEl>
                                          <p:spTgt spid="2118"/>
                                        </p:tgtEl>
                                        <p:attrNameLst>
                                          <p:attrName>ppt_h</p:attrName>
                                        </p:attrNameLst>
                                      </p:cBhvr>
                                      <p:tavLst>
                                        <p:tav tm="0">
                                          <p:val>
                                            <p:fltVal val="0"/>
                                          </p:val>
                                        </p:tav>
                                        <p:tav tm="100000">
                                          <p:val>
                                            <p:strVal val="#ppt_h"/>
                                          </p:val>
                                        </p:tav>
                                      </p:tavLst>
                                    </p:anim>
                                    <p:animEffect transition="in" filter="fade">
                                      <p:cBhvr>
                                        <p:cTn id="53" dur="500"/>
                                        <p:tgtEl>
                                          <p:spTgt spid="2118"/>
                                        </p:tgtEl>
                                      </p:cBhvr>
                                    </p:animEffect>
                                  </p:childTnLst>
                                </p:cTn>
                              </p:par>
                              <p:par>
                                <p:cTn id="54" presetID="53" presetClass="entr" presetSubtype="16" fill="hold" nodeType="withEffect">
                                  <p:stCondLst>
                                    <p:cond delay="0"/>
                                  </p:stCondLst>
                                  <p:childTnLst>
                                    <p:set>
                                      <p:cBhvr>
                                        <p:cTn id="55" dur="1" fill="hold">
                                          <p:stCondLst>
                                            <p:cond delay="0"/>
                                          </p:stCondLst>
                                        </p:cTn>
                                        <p:tgtEl>
                                          <p:spTgt spid="2121"/>
                                        </p:tgtEl>
                                        <p:attrNameLst>
                                          <p:attrName>style.visibility</p:attrName>
                                        </p:attrNameLst>
                                      </p:cBhvr>
                                      <p:to>
                                        <p:strVal val="visible"/>
                                      </p:to>
                                    </p:set>
                                    <p:anim calcmode="lin" valueType="num">
                                      <p:cBhvr>
                                        <p:cTn id="56" dur="500" fill="hold"/>
                                        <p:tgtEl>
                                          <p:spTgt spid="2121"/>
                                        </p:tgtEl>
                                        <p:attrNameLst>
                                          <p:attrName>ppt_w</p:attrName>
                                        </p:attrNameLst>
                                      </p:cBhvr>
                                      <p:tavLst>
                                        <p:tav tm="0">
                                          <p:val>
                                            <p:fltVal val="0"/>
                                          </p:val>
                                        </p:tav>
                                        <p:tav tm="100000">
                                          <p:val>
                                            <p:strVal val="#ppt_w"/>
                                          </p:val>
                                        </p:tav>
                                      </p:tavLst>
                                    </p:anim>
                                    <p:anim calcmode="lin" valueType="num">
                                      <p:cBhvr>
                                        <p:cTn id="57" dur="500" fill="hold"/>
                                        <p:tgtEl>
                                          <p:spTgt spid="2121"/>
                                        </p:tgtEl>
                                        <p:attrNameLst>
                                          <p:attrName>ppt_h</p:attrName>
                                        </p:attrNameLst>
                                      </p:cBhvr>
                                      <p:tavLst>
                                        <p:tav tm="0">
                                          <p:val>
                                            <p:fltVal val="0"/>
                                          </p:val>
                                        </p:tav>
                                        <p:tav tm="100000">
                                          <p:val>
                                            <p:strVal val="#ppt_h"/>
                                          </p:val>
                                        </p:tav>
                                      </p:tavLst>
                                    </p:anim>
                                    <p:animEffect transition="in" filter="fade">
                                      <p:cBhvr>
                                        <p:cTn id="58" dur="500"/>
                                        <p:tgtEl>
                                          <p:spTgt spid="2121"/>
                                        </p:tgtEl>
                                      </p:cBhvr>
                                    </p:animEffect>
                                  </p:childTnLst>
                                </p:cTn>
                              </p:par>
                              <p:par>
                                <p:cTn id="59" presetID="53" presetClass="entr" presetSubtype="16" fill="hold" grpId="0" nodeType="withEffect">
                                  <p:stCondLst>
                                    <p:cond delay="0"/>
                                  </p:stCondLst>
                                  <p:childTnLst>
                                    <p:set>
                                      <p:cBhvr>
                                        <p:cTn id="60" dur="1" fill="hold">
                                          <p:stCondLst>
                                            <p:cond delay="0"/>
                                          </p:stCondLst>
                                        </p:cTn>
                                        <p:tgtEl>
                                          <p:spTgt spid="2149"/>
                                        </p:tgtEl>
                                        <p:attrNameLst>
                                          <p:attrName>style.visibility</p:attrName>
                                        </p:attrNameLst>
                                      </p:cBhvr>
                                      <p:to>
                                        <p:strVal val="visible"/>
                                      </p:to>
                                    </p:set>
                                    <p:anim calcmode="lin" valueType="num">
                                      <p:cBhvr>
                                        <p:cTn id="61" dur="500" fill="hold"/>
                                        <p:tgtEl>
                                          <p:spTgt spid="2149"/>
                                        </p:tgtEl>
                                        <p:attrNameLst>
                                          <p:attrName>ppt_w</p:attrName>
                                        </p:attrNameLst>
                                      </p:cBhvr>
                                      <p:tavLst>
                                        <p:tav tm="0">
                                          <p:val>
                                            <p:fltVal val="0"/>
                                          </p:val>
                                        </p:tav>
                                        <p:tav tm="100000">
                                          <p:val>
                                            <p:strVal val="#ppt_w"/>
                                          </p:val>
                                        </p:tav>
                                      </p:tavLst>
                                    </p:anim>
                                    <p:anim calcmode="lin" valueType="num">
                                      <p:cBhvr>
                                        <p:cTn id="62" dur="500" fill="hold"/>
                                        <p:tgtEl>
                                          <p:spTgt spid="2149"/>
                                        </p:tgtEl>
                                        <p:attrNameLst>
                                          <p:attrName>ppt_h</p:attrName>
                                        </p:attrNameLst>
                                      </p:cBhvr>
                                      <p:tavLst>
                                        <p:tav tm="0">
                                          <p:val>
                                            <p:fltVal val="0"/>
                                          </p:val>
                                        </p:tav>
                                        <p:tav tm="100000">
                                          <p:val>
                                            <p:strVal val="#ppt_h"/>
                                          </p:val>
                                        </p:tav>
                                      </p:tavLst>
                                    </p:anim>
                                    <p:animEffect transition="in" filter="fade">
                                      <p:cBhvr>
                                        <p:cTn id="63" dur="500"/>
                                        <p:tgtEl>
                                          <p:spTgt spid="2149"/>
                                        </p:tgtEl>
                                      </p:cBhvr>
                                    </p:animEffect>
                                  </p:childTnLst>
                                </p:cTn>
                              </p:par>
                              <p:par>
                                <p:cTn id="64" presetID="53" presetClass="entr" presetSubtype="16" fill="hold" grpId="0" nodeType="withEffect">
                                  <p:stCondLst>
                                    <p:cond delay="0"/>
                                  </p:stCondLst>
                                  <p:childTnLst>
                                    <p:set>
                                      <p:cBhvr>
                                        <p:cTn id="65" dur="1" fill="hold">
                                          <p:stCondLst>
                                            <p:cond delay="0"/>
                                          </p:stCondLst>
                                        </p:cTn>
                                        <p:tgtEl>
                                          <p:spTgt spid="2151"/>
                                        </p:tgtEl>
                                        <p:attrNameLst>
                                          <p:attrName>style.visibility</p:attrName>
                                        </p:attrNameLst>
                                      </p:cBhvr>
                                      <p:to>
                                        <p:strVal val="visible"/>
                                      </p:to>
                                    </p:set>
                                    <p:anim calcmode="lin" valueType="num">
                                      <p:cBhvr>
                                        <p:cTn id="66" dur="500" fill="hold"/>
                                        <p:tgtEl>
                                          <p:spTgt spid="2151"/>
                                        </p:tgtEl>
                                        <p:attrNameLst>
                                          <p:attrName>ppt_w</p:attrName>
                                        </p:attrNameLst>
                                      </p:cBhvr>
                                      <p:tavLst>
                                        <p:tav tm="0">
                                          <p:val>
                                            <p:fltVal val="0"/>
                                          </p:val>
                                        </p:tav>
                                        <p:tav tm="100000">
                                          <p:val>
                                            <p:strVal val="#ppt_w"/>
                                          </p:val>
                                        </p:tav>
                                      </p:tavLst>
                                    </p:anim>
                                    <p:anim calcmode="lin" valueType="num">
                                      <p:cBhvr>
                                        <p:cTn id="67" dur="500" fill="hold"/>
                                        <p:tgtEl>
                                          <p:spTgt spid="2151"/>
                                        </p:tgtEl>
                                        <p:attrNameLst>
                                          <p:attrName>ppt_h</p:attrName>
                                        </p:attrNameLst>
                                      </p:cBhvr>
                                      <p:tavLst>
                                        <p:tav tm="0">
                                          <p:val>
                                            <p:fltVal val="0"/>
                                          </p:val>
                                        </p:tav>
                                        <p:tav tm="100000">
                                          <p:val>
                                            <p:strVal val="#ppt_h"/>
                                          </p:val>
                                        </p:tav>
                                      </p:tavLst>
                                    </p:anim>
                                    <p:animEffect transition="in" filter="fade">
                                      <p:cBhvr>
                                        <p:cTn id="68" dur="500"/>
                                        <p:tgtEl>
                                          <p:spTgt spid="2151"/>
                                        </p:tgtEl>
                                      </p:cBhvr>
                                    </p:animEffect>
                                  </p:childTnLst>
                                </p:cTn>
                              </p:par>
                              <p:par>
                                <p:cTn id="69" presetID="53" presetClass="entr" presetSubtype="16" fill="hold" grpId="0" nodeType="withEffect">
                                  <p:stCondLst>
                                    <p:cond delay="0"/>
                                  </p:stCondLst>
                                  <p:childTnLst>
                                    <p:set>
                                      <p:cBhvr>
                                        <p:cTn id="70" dur="1" fill="hold">
                                          <p:stCondLst>
                                            <p:cond delay="0"/>
                                          </p:stCondLst>
                                        </p:cTn>
                                        <p:tgtEl>
                                          <p:spTgt spid="2152"/>
                                        </p:tgtEl>
                                        <p:attrNameLst>
                                          <p:attrName>style.visibility</p:attrName>
                                        </p:attrNameLst>
                                      </p:cBhvr>
                                      <p:to>
                                        <p:strVal val="visible"/>
                                      </p:to>
                                    </p:set>
                                    <p:anim calcmode="lin" valueType="num">
                                      <p:cBhvr>
                                        <p:cTn id="71" dur="500" fill="hold"/>
                                        <p:tgtEl>
                                          <p:spTgt spid="2152"/>
                                        </p:tgtEl>
                                        <p:attrNameLst>
                                          <p:attrName>ppt_w</p:attrName>
                                        </p:attrNameLst>
                                      </p:cBhvr>
                                      <p:tavLst>
                                        <p:tav tm="0">
                                          <p:val>
                                            <p:fltVal val="0"/>
                                          </p:val>
                                        </p:tav>
                                        <p:tav tm="100000">
                                          <p:val>
                                            <p:strVal val="#ppt_w"/>
                                          </p:val>
                                        </p:tav>
                                      </p:tavLst>
                                    </p:anim>
                                    <p:anim calcmode="lin" valueType="num">
                                      <p:cBhvr>
                                        <p:cTn id="72" dur="500" fill="hold"/>
                                        <p:tgtEl>
                                          <p:spTgt spid="2152"/>
                                        </p:tgtEl>
                                        <p:attrNameLst>
                                          <p:attrName>ppt_h</p:attrName>
                                        </p:attrNameLst>
                                      </p:cBhvr>
                                      <p:tavLst>
                                        <p:tav tm="0">
                                          <p:val>
                                            <p:fltVal val="0"/>
                                          </p:val>
                                        </p:tav>
                                        <p:tav tm="100000">
                                          <p:val>
                                            <p:strVal val="#ppt_h"/>
                                          </p:val>
                                        </p:tav>
                                      </p:tavLst>
                                    </p:anim>
                                    <p:animEffect transition="in" filter="fade">
                                      <p:cBhvr>
                                        <p:cTn id="73" dur="500"/>
                                        <p:tgtEl>
                                          <p:spTgt spid="2152"/>
                                        </p:tgtEl>
                                      </p:cBhvr>
                                    </p:animEffect>
                                  </p:childTnLst>
                                </p:cTn>
                              </p:par>
                              <p:par>
                                <p:cTn id="74" presetID="10" presetClass="entr" presetSubtype="0" fill="hold" nodeType="withEffect">
                                  <p:stCondLst>
                                    <p:cond delay="0"/>
                                  </p:stCondLst>
                                  <p:childTnLst>
                                    <p:set>
                                      <p:cBhvr>
                                        <p:cTn id="75" dur="1" fill="hold">
                                          <p:stCondLst>
                                            <p:cond delay="0"/>
                                          </p:stCondLst>
                                        </p:cTn>
                                        <p:tgtEl>
                                          <p:spTgt spid="2136"/>
                                        </p:tgtEl>
                                        <p:attrNameLst>
                                          <p:attrName>style.visibility</p:attrName>
                                        </p:attrNameLst>
                                      </p:cBhvr>
                                      <p:to>
                                        <p:strVal val="visible"/>
                                      </p:to>
                                    </p:set>
                                    <p:animEffect transition="in" filter="fade">
                                      <p:cBhvr>
                                        <p:cTn id="76" dur="500"/>
                                        <p:tgtEl>
                                          <p:spTgt spid="2136"/>
                                        </p:tgtEl>
                                      </p:cBhvr>
                                    </p:animEffect>
                                  </p:childTnLst>
                                </p:cTn>
                              </p:par>
                              <p:par>
                                <p:cTn id="77" presetID="10" presetClass="entr" presetSubtype="0" fill="hold" nodeType="withEffect">
                                  <p:stCondLst>
                                    <p:cond delay="0"/>
                                  </p:stCondLst>
                                  <p:childTnLst>
                                    <p:set>
                                      <p:cBhvr>
                                        <p:cTn id="78" dur="1" fill="hold">
                                          <p:stCondLst>
                                            <p:cond delay="0"/>
                                          </p:stCondLst>
                                        </p:cTn>
                                        <p:tgtEl>
                                          <p:spTgt spid="2145"/>
                                        </p:tgtEl>
                                        <p:attrNameLst>
                                          <p:attrName>style.visibility</p:attrName>
                                        </p:attrNameLst>
                                      </p:cBhvr>
                                      <p:to>
                                        <p:strVal val="visible"/>
                                      </p:to>
                                    </p:set>
                                    <p:animEffect transition="in" filter="fade">
                                      <p:cBhvr>
                                        <p:cTn id="79" dur="500"/>
                                        <p:tgtEl>
                                          <p:spTgt spid="2145"/>
                                        </p:tgtEl>
                                      </p:cBhvr>
                                    </p:animEffect>
                                  </p:childTnLst>
                                </p:cTn>
                              </p:par>
                              <p:par>
                                <p:cTn id="80" presetID="10" presetClass="entr" presetSubtype="0" fill="hold" nodeType="withEffect">
                                  <p:stCondLst>
                                    <p:cond delay="0"/>
                                  </p:stCondLst>
                                  <p:childTnLst>
                                    <p:set>
                                      <p:cBhvr>
                                        <p:cTn id="81" dur="1" fill="hold">
                                          <p:stCondLst>
                                            <p:cond delay="0"/>
                                          </p:stCondLst>
                                        </p:cTn>
                                        <p:tgtEl>
                                          <p:spTgt spid="2166"/>
                                        </p:tgtEl>
                                        <p:attrNameLst>
                                          <p:attrName>style.visibility</p:attrName>
                                        </p:attrNameLst>
                                      </p:cBhvr>
                                      <p:to>
                                        <p:strVal val="visible"/>
                                      </p:to>
                                    </p:set>
                                    <p:animEffect transition="in" filter="fade">
                                      <p:cBhvr>
                                        <p:cTn id="82" dur="500"/>
                                        <p:tgtEl>
                                          <p:spTgt spid="2166"/>
                                        </p:tgtEl>
                                      </p:cBhvr>
                                    </p:animEffect>
                                  </p:childTnLst>
                                </p:cTn>
                              </p:par>
                              <p:par>
                                <p:cTn id="83" presetID="10" presetClass="entr" presetSubtype="0" fill="hold" nodeType="withEffect">
                                  <p:stCondLst>
                                    <p:cond delay="0"/>
                                  </p:stCondLst>
                                  <p:childTnLst>
                                    <p:set>
                                      <p:cBhvr>
                                        <p:cTn id="84" dur="1" fill="hold">
                                          <p:stCondLst>
                                            <p:cond delay="0"/>
                                          </p:stCondLst>
                                        </p:cTn>
                                        <p:tgtEl>
                                          <p:spTgt spid="6"/>
                                        </p:tgtEl>
                                        <p:attrNameLst>
                                          <p:attrName>style.visibility</p:attrName>
                                        </p:attrNameLst>
                                      </p:cBhvr>
                                      <p:to>
                                        <p:strVal val="visible"/>
                                      </p:to>
                                    </p:set>
                                    <p:animEffect transition="in" filter="fade">
                                      <p:cBhvr>
                                        <p:cTn id="85" dur="500"/>
                                        <p:tgtEl>
                                          <p:spTgt spid="6"/>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2154"/>
                                        </p:tgtEl>
                                        <p:attrNameLst>
                                          <p:attrName>style.visibility</p:attrName>
                                        </p:attrNameLst>
                                      </p:cBhvr>
                                      <p:to>
                                        <p:strVal val="visible"/>
                                      </p:to>
                                    </p:set>
                                    <p:animEffect transition="in" filter="fade">
                                      <p:cBhvr>
                                        <p:cTn id="88" dur="500"/>
                                        <p:tgtEl>
                                          <p:spTgt spid="2154"/>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2156"/>
                                        </p:tgtEl>
                                        <p:attrNameLst>
                                          <p:attrName>style.visibility</p:attrName>
                                        </p:attrNameLst>
                                      </p:cBhvr>
                                      <p:to>
                                        <p:strVal val="visible"/>
                                      </p:to>
                                    </p:set>
                                    <p:animEffect transition="in" filter="fade">
                                      <p:cBhvr>
                                        <p:cTn id="91" dur="500"/>
                                        <p:tgtEl>
                                          <p:spTgt spid="2156"/>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2157"/>
                                        </p:tgtEl>
                                        <p:attrNameLst>
                                          <p:attrName>style.visibility</p:attrName>
                                        </p:attrNameLst>
                                      </p:cBhvr>
                                      <p:to>
                                        <p:strVal val="visible"/>
                                      </p:to>
                                    </p:set>
                                    <p:animEffect transition="in" filter="fade">
                                      <p:cBhvr>
                                        <p:cTn id="94" dur="500"/>
                                        <p:tgtEl>
                                          <p:spTgt spid="2157"/>
                                        </p:tgtEl>
                                      </p:cBhvr>
                                    </p:animEffect>
                                  </p:childTnLst>
                                </p:cTn>
                              </p:par>
                            </p:childTnLst>
                          </p:cTn>
                        </p:par>
                      </p:childTnLst>
                    </p:cTn>
                  </p:par>
                  <p:par>
                    <p:cTn id="95" fill="hold">
                      <p:stCondLst>
                        <p:cond delay="indefinite"/>
                      </p:stCondLst>
                      <p:childTnLst>
                        <p:par>
                          <p:cTn id="96" fill="hold">
                            <p:stCondLst>
                              <p:cond delay="0"/>
                            </p:stCondLst>
                            <p:childTnLst>
                              <p:par>
                                <p:cTn id="97" presetID="22" presetClass="entr" presetSubtype="4" fill="hold" grpId="0" nodeType="clickEffect">
                                  <p:stCondLst>
                                    <p:cond delay="0"/>
                                  </p:stCondLst>
                                  <p:childTnLst>
                                    <p:set>
                                      <p:cBhvr>
                                        <p:cTn id="98" dur="1" fill="hold">
                                          <p:stCondLst>
                                            <p:cond delay="0"/>
                                          </p:stCondLst>
                                        </p:cTn>
                                        <p:tgtEl>
                                          <p:spTgt spid="43"/>
                                        </p:tgtEl>
                                        <p:attrNameLst>
                                          <p:attrName>style.visibility</p:attrName>
                                        </p:attrNameLst>
                                      </p:cBhvr>
                                      <p:to>
                                        <p:strVal val="visible"/>
                                      </p:to>
                                    </p:set>
                                    <p:animEffect transition="in" filter="wipe(down)">
                                      <p:cBhvr>
                                        <p:cTn id="99" dur="500"/>
                                        <p:tgtEl>
                                          <p:spTgt spid="43"/>
                                        </p:tgtEl>
                                      </p:cBhvr>
                                    </p:animEffect>
                                  </p:childTnLst>
                                </p:cTn>
                              </p:par>
                              <p:par>
                                <p:cTn id="100" presetID="22" presetClass="entr" presetSubtype="4" fill="hold" nodeType="withEffect">
                                  <p:stCondLst>
                                    <p:cond delay="0"/>
                                  </p:stCondLst>
                                  <p:childTnLst>
                                    <p:set>
                                      <p:cBhvr>
                                        <p:cTn id="101" dur="1" fill="hold">
                                          <p:stCondLst>
                                            <p:cond delay="0"/>
                                          </p:stCondLst>
                                        </p:cTn>
                                        <p:tgtEl>
                                          <p:spTgt spid="60"/>
                                        </p:tgtEl>
                                        <p:attrNameLst>
                                          <p:attrName>style.visibility</p:attrName>
                                        </p:attrNameLst>
                                      </p:cBhvr>
                                      <p:to>
                                        <p:strVal val="visible"/>
                                      </p:to>
                                    </p:set>
                                    <p:animEffect transition="in" filter="wipe(down)">
                                      <p:cBhvr>
                                        <p:cTn id="102" dur="500"/>
                                        <p:tgtEl>
                                          <p:spTgt spid="60"/>
                                        </p:tgtEl>
                                      </p:cBhvr>
                                    </p:animEffect>
                                  </p:childTnLst>
                                </p:cTn>
                              </p:par>
                              <p:par>
                                <p:cTn id="103" presetID="22" presetClass="entr" presetSubtype="4" fill="hold" grpId="0" nodeType="withEffect">
                                  <p:stCondLst>
                                    <p:cond delay="0"/>
                                  </p:stCondLst>
                                  <p:childTnLst>
                                    <p:set>
                                      <p:cBhvr>
                                        <p:cTn id="104" dur="1" fill="hold">
                                          <p:stCondLst>
                                            <p:cond delay="0"/>
                                          </p:stCondLst>
                                        </p:cTn>
                                        <p:tgtEl>
                                          <p:spTgt spid="2104"/>
                                        </p:tgtEl>
                                        <p:attrNameLst>
                                          <p:attrName>style.visibility</p:attrName>
                                        </p:attrNameLst>
                                      </p:cBhvr>
                                      <p:to>
                                        <p:strVal val="visible"/>
                                      </p:to>
                                    </p:set>
                                    <p:animEffect transition="in" filter="wipe(down)">
                                      <p:cBhvr>
                                        <p:cTn id="105" dur="500"/>
                                        <p:tgtEl>
                                          <p:spTgt spid="2104"/>
                                        </p:tgtEl>
                                      </p:cBhvr>
                                    </p:animEffect>
                                  </p:childTnLst>
                                </p:cTn>
                              </p:par>
                              <p:par>
                                <p:cTn id="106" presetID="22" presetClass="entr" presetSubtype="4" fill="hold" grpId="0" nodeType="withEffect">
                                  <p:stCondLst>
                                    <p:cond delay="0"/>
                                  </p:stCondLst>
                                  <p:childTnLst>
                                    <p:set>
                                      <p:cBhvr>
                                        <p:cTn id="107" dur="1" fill="hold">
                                          <p:stCondLst>
                                            <p:cond delay="0"/>
                                          </p:stCondLst>
                                        </p:cTn>
                                        <p:tgtEl>
                                          <p:spTgt spid="2114"/>
                                        </p:tgtEl>
                                        <p:attrNameLst>
                                          <p:attrName>style.visibility</p:attrName>
                                        </p:attrNameLst>
                                      </p:cBhvr>
                                      <p:to>
                                        <p:strVal val="visible"/>
                                      </p:to>
                                    </p:set>
                                    <p:animEffect transition="in" filter="wipe(down)">
                                      <p:cBhvr>
                                        <p:cTn id="108" dur="500"/>
                                        <p:tgtEl>
                                          <p:spTgt spid="2114"/>
                                        </p:tgtEl>
                                      </p:cBhvr>
                                    </p:animEffect>
                                  </p:childTnLst>
                                </p:cTn>
                              </p:par>
                              <p:par>
                                <p:cTn id="109" presetID="22" presetClass="entr" presetSubtype="4" fill="hold" nodeType="withEffect">
                                  <p:stCondLst>
                                    <p:cond delay="0"/>
                                  </p:stCondLst>
                                  <p:childTnLst>
                                    <p:set>
                                      <p:cBhvr>
                                        <p:cTn id="110" dur="1" fill="hold">
                                          <p:stCondLst>
                                            <p:cond delay="0"/>
                                          </p:stCondLst>
                                        </p:cTn>
                                        <p:tgtEl>
                                          <p:spTgt spid="2085"/>
                                        </p:tgtEl>
                                        <p:attrNameLst>
                                          <p:attrName>style.visibility</p:attrName>
                                        </p:attrNameLst>
                                      </p:cBhvr>
                                      <p:to>
                                        <p:strVal val="visible"/>
                                      </p:to>
                                    </p:set>
                                    <p:animEffect transition="in" filter="wipe(down)">
                                      <p:cBhvr>
                                        <p:cTn id="111" dur="500"/>
                                        <p:tgtEl>
                                          <p:spTgt spid="2085"/>
                                        </p:tgtEl>
                                      </p:cBhvr>
                                    </p:animEffect>
                                  </p:childTnLst>
                                </p:cTn>
                              </p:par>
                            </p:childTnLst>
                          </p:cTn>
                        </p:par>
                      </p:childTnLst>
                    </p:cTn>
                  </p:par>
                  <p:par>
                    <p:cTn id="112" fill="hold">
                      <p:stCondLst>
                        <p:cond delay="indefinite"/>
                      </p:stCondLst>
                      <p:childTnLst>
                        <p:par>
                          <p:cTn id="113" fill="hold">
                            <p:stCondLst>
                              <p:cond delay="0"/>
                            </p:stCondLst>
                            <p:childTnLst>
                              <p:par>
                                <p:cTn id="114" presetID="22" presetClass="entr" presetSubtype="4" fill="hold" nodeType="clickEffect">
                                  <p:stCondLst>
                                    <p:cond delay="0"/>
                                  </p:stCondLst>
                                  <p:childTnLst>
                                    <p:set>
                                      <p:cBhvr>
                                        <p:cTn id="115" dur="1" fill="hold">
                                          <p:stCondLst>
                                            <p:cond delay="0"/>
                                          </p:stCondLst>
                                        </p:cTn>
                                        <p:tgtEl>
                                          <p:spTgt spid="2073"/>
                                        </p:tgtEl>
                                        <p:attrNameLst>
                                          <p:attrName>style.visibility</p:attrName>
                                        </p:attrNameLst>
                                      </p:cBhvr>
                                      <p:to>
                                        <p:strVal val="visible"/>
                                      </p:to>
                                    </p:set>
                                    <p:animEffect transition="in" filter="wipe(down)">
                                      <p:cBhvr>
                                        <p:cTn id="116" dur="500"/>
                                        <p:tgtEl>
                                          <p:spTgt spid="2073"/>
                                        </p:tgtEl>
                                      </p:cBhvr>
                                    </p:animEffect>
                                  </p:childTnLst>
                                </p:cTn>
                              </p:par>
                              <p:par>
                                <p:cTn id="117" presetID="22" presetClass="entr" presetSubtype="4" fill="hold" grpId="0" nodeType="withEffect">
                                  <p:stCondLst>
                                    <p:cond delay="0"/>
                                  </p:stCondLst>
                                  <p:childTnLst>
                                    <p:set>
                                      <p:cBhvr>
                                        <p:cTn id="118" dur="1" fill="hold">
                                          <p:stCondLst>
                                            <p:cond delay="0"/>
                                          </p:stCondLst>
                                        </p:cTn>
                                        <p:tgtEl>
                                          <p:spTgt spid="46"/>
                                        </p:tgtEl>
                                        <p:attrNameLst>
                                          <p:attrName>style.visibility</p:attrName>
                                        </p:attrNameLst>
                                      </p:cBhvr>
                                      <p:to>
                                        <p:strVal val="visible"/>
                                      </p:to>
                                    </p:set>
                                    <p:animEffect transition="in" filter="wipe(down)">
                                      <p:cBhvr>
                                        <p:cTn id="119" dur="500"/>
                                        <p:tgtEl>
                                          <p:spTgt spid="46"/>
                                        </p:tgtEl>
                                      </p:cBhvr>
                                    </p:animEffect>
                                  </p:childTnLst>
                                </p:cTn>
                              </p:par>
                              <p:par>
                                <p:cTn id="120" presetID="22" presetClass="entr" presetSubtype="4" fill="hold" nodeType="withEffect">
                                  <p:stCondLst>
                                    <p:cond delay="0"/>
                                  </p:stCondLst>
                                  <p:childTnLst>
                                    <p:set>
                                      <p:cBhvr>
                                        <p:cTn id="121" dur="1" fill="hold">
                                          <p:stCondLst>
                                            <p:cond delay="0"/>
                                          </p:stCondLst>
                                        </p:cTn>
                                        <p:tgtEl>
                                          <p:spTgt spid="2060"/>
                                        </p:tgtEl>
                                        <p:attrNameLst>
                                          <p:attrName>style.visibility</p:attrName>
                                        </p:attrNameLst>
                                      </p:cBhvr>
                                      <p:to>
                                        <p:strVal val="visible"/>
                                      </p:to>
                                    </p:set>
                                    <p:animEffect transition="in" filter="wipe(down)">
                                      <p:cBhvr>
                                        <p:cTn id="122" dur="500"/>
                                        <p:tgtEl>
                                          <p:spTgt spid="2060"/>
                                        </p:tgtEl>
                                      </p:cBhvr>
                                    </p:animEffect>
                                  </p:childTnLst>
                                </p:cTn>
                              </p:par>
                              <p:par>
                                <p:cTn id="123" presetID="22" presetClass="entr" presetSubtype="4" fill="hold" grpId="0" nodeType="withEffect">
                                  <p:stCondLst>
                                    <p:cond delay="0"/>
                                  </p:stCondLst>
                                  <p:childTnLst>
                                    <p:set>
                                      <p:cBhvr>
                                        <p:cTn id="124" dur="1" fill="hold">
                                          <p:stCondLst>
                                            <p:cond delay="0"/>
                                          </p:stCondLst>
                                        </p:cTn>
                                        <p:tgtEl>
                                          <p:spTgt spid="2102"/>
                                        </p:tgtEl>
                                        <p:attrNameLst>
                                          <p:attrName>style.visibility</p:attrName>
                                        </p:attrNameLst>
                                      </p:cBhvr>
                                      <p:to>
                                        <p:strVal val="visible"/>
                                      </p:to>
                                    </p:set>
                                    <p:animEffect transition="in" filter="wipe(down)">
                                      <p:cBhvr>
                                        <p:cTn id="125" dur="500"/>
                                        <p:tgtEl>
                                          <p:spTgt spid="2102"/>
                                        </p:tgtEl>
                                      </p:cBhvr>
                                    </p:animEffect>
                                  </p:childTnLst>
                                </p:cTn>
                              </p:par>
                              <p:par>
                                <p:cTn id="126" presetID="22" presetClass="entr" presetSubtype="4" fill="hold" grpId="0" nodeType="withEffect">
                                  <p:stCondLst>
                                    <p:cond delay="0"/>
                                  </p:stCondLst>
                                  <p:childTnLst>
                                    <p:set>
                                      <p:cBhvr>
                                        <p:cTn id="127" dur="1" fill="hold">
                                          <p:stCondLst>
                                            <p:cond delay="0"/>
                                          </p:stCondLst>
                                        </p:cTn>
                                        <p:tgtEl>
                                          <p:spTgt spid="2112"/>
                                        </p:tgtEl>
                                        <p:attrNameLst>
                                          <p:attrName>style.visibility</p:attrName>
                                        </p:attrNameLst>
                                      </p:cBhvr>
                                      <p:to>
                                        <p:strVal val="visible"/>
                                      </p:to>
                                    </p:set>
                                    <p:animEffect transition="in" filter="wipe(down)">
                                      <p:cBhvr>
                                        <p:cTn id="128" dur="500"/>
                                        <p:tgtEl>
                                          <p:spTgt spid="2112"/>
                                        </p:tgtEl>
                                      </p:cBhvr>
                                    </p:animEffect>
                                  </p:childTnLst>
                                </p:cTn>
                              </p:par>
                            </p:childTnLst>
                          </p:cTn>
                        </p:par>
                      </p:childTnLst>
                    </p:cTn>
                  </p:par>
                  <p:par>
                    <p:cTn id="129" fill="hold">
                      <p:stCondLst>
                        <p:cond delay="indefinite"/>
                      </p:stCondLst>
                      <p:childTnLst>
                        <p:par>
                          <p:cTn id="130" fill="hold">
                            <p:stCondLst>
                              <p:cond delay="0"/>
                            </p:stCondLst>
                            <p:childTnLst>
                              <p:par>
                                <p:cTn id="131" presetID="22" presetClass="entr" presetSubtype="4" fill="hold" nodeType="clickEffect">
                                  <p:stCondLst>
                                    <p:cond delay="0"/>
                                  </p:stCondLst>
                                  <p:childTnLst>
                                    <p:set>
                                      <p:cBhvr>
                                        <p:cTn id="132" dur="1" fill="hold">
                                          <p:stCondLst>
                                            <p:cond delay="0"/>
                                          </p:stCondLst>
                                        </p:cTn>
                                        <p:tgtEl>
                                          <p:spTgt spid="2076"/>
                                        </p:tgtEl>
                                        <p:attrNameLst>
                                          <p:attrName>style.visibility</p:attrName>
                                        </p:attrNameLst>
                                      </p:cBhvr>
                                      <p:to>
                                        <p:strVal val="visible"/>
                                      </p:to>
                                    </p:set>
                                    <p:animEffect transition="in" filter="wipe(down)">
                                      <p:cBhvr>
                                        <p:cTn id="133" dur="500"/>
                                        <p:tgtEl>
                                          <p:spTgt spid="2076"/>
                                        </p:tgtEl>
                                      </p:cBhvr>
                                    </p:animEffect>
                                  </p:childTnLst>
                                </p:cTn>
                              </p:par>
                              <p:par>
                                <p:cTn id="134" presetID="22" presetClass="entr" presetSubtype="4" fill="hold" grpId="0" nodeType="withEffect">
                                  <p:stCondLst>
                                    <p:cond delay="0"/>
                                  </p:stCondLst>
                                  <p:childTnLst>
                                    <p:set>
                                      <p:cBhvr>
                                        <p:cTn id="135" dur="1" fill="hold">
                                          <p:stCondLst>
                                            <p:cond delay="0"/>
                                          </p:stCondLst>
                                        </p:cTn>
                                        <p:tgtEl>
                                          <p:spTgt spid="53"/>
                                        </p:tgtEl>
                                        <p:attrNameLst>
                                          <p:attrName>style.visibility</p:attrName>
                                        </p:attrNameLst>
                                      </p:cBhvr>
                                      <p:to>
                                        <p:strVal val="visible"/>
                                      </p:to>
                                    </p:set>
                                    <p:animEffect transition="in" filter="wipe(down)">
                                      <p:cBhvr>
                                        <p:cTn id="136" dur="500"/>
                                        <p:tgtEl>
                                          <p:spTgt spid="53"/>
                                        </p:tgtEl>
                                      </p:cBhvr>
                                    </p:animEffect>
                                  </p:childTnLst>
                                </p:cTn>
                              </p:par>
                              <p:par>
                                <p:cTn id="137" presetID="22" presetClass="entr" presetSubtype="4" fill="hold" nodeType="withEffect">
                                  <p:stCondLst>
                                    <p:cond delay="0"/>
                                  </p:stCondLst>
                                  <p:childTnLst>
                                    <p:set>
                                      <p:cBhvr>
                                        <p:cTn id="138" dur="1" fill="hold">
                                          <p:stCondLst>
                                            <p:cond delay="0"/>
                                          </p:stCondLst>
                                        </p:cTn>
                                        <p:tgtEl>
                                          <p:spTgt spid="2063"/>
                                        </p:tgtEl>
                                        <p:attrNameLst>
                                          <p:attrName>style.visibility</p:attrName>
                                        </p:attrNameLst>
                                      </p:cBhvr>
                                      <p:to>
                                        <p:strVal val="visible"/>
                                      </p:to>
                                    </p:set>
                                    <p:animEffect transition="in" filter="wipe(down)">
                                      <p:cBhvr>
                                        <p:cTn id="139" dur="500"/>
                                        <p:tgtEl>
                                          <p:spTgt spid="2063"/>
                                        </p:tgtEl>
                                      </p:cBhvr>
                                    </p:animEffect>
                                  </p:childTnLst>
                                </p:cTn>
                              </p:par>
                              <p:par>
                                <p:cTn id="140" presetID="22" presetClass="entr" presetSubtype="4" fill="hold" grpId="0" nodeType="withEffect">
                                  <p:stCondLst>
                                    <p:cond delay="0"/>
                                  </p:stCondLst>
                                  <p:childTnLst>
                                    <p:set>
                                      <p:cBhvr>
                                        <p:cTn id="141" dur="1" fill="hold">
                                          <p:stCondLst>
                                            <p:cond delay="0"/>
                                          </p:stCondLst>
                                        </p:cTn>
                                        <p:tgtEl>
                                          <p:spTgt spid="2105"/>
                                        </p:tgtEl>
                                        <p:attrNameLst>
                                          <p:attrName>style.visibility</p:attrName>
                                        </p:attrNameLst>
                                      </p:cBhvr>
                                      <p:to>
                                        <p:strVal val="visible"/>
                                      </p:to>
                                    </p:set>
                                    <p:animEffect transition="in" filter="wipe(down)">
                                      <p:cBhvr>
                                        <p:cTn id="142" dur="500"/>
                                        <p:tgtEl>
                                          <p:spTgt spid="2105"/>
                                        </p:tgtEl>
                                      </p:cBhvr>
                                    </p:animEffect>
                                  </p:childTnLst>
                                </p:cTn>
                              </p:par>
                              <p:par>
                                <p:cTn id="143" presetID="22" presetClass="entr" presetSubtype="4" fill="hold" grpId="0" nodeType="withEffect">
                                  <p:stCondLst>
                                    <p:cond delay="0"/>
                                  </p:stCondLst>
                                  <p:childTnLst>
                                    <p:set>
                                      <p:cBhvr>
                                        <p:cTn id="144" dur="1" fill="hold">
                                          <p:stCondLst>
                                            <p:cond delay="0"/>
                                          </p:stCondLst>
                                        </p:cTn>
                                        <p:tgtEl>
                                          <p:spTgt spid="2113"/>
                                        </p:tgtEl>
                                        <p:attrNameLst>
                                          <p:attrName>style.visibility</p:attrName>
                                        </p:attrNameLst>
                                      </p:cBhvr>
                                      <p:to>
                                        <p:strVal val="visible"/>
                                      </p:to>
                                    </p:set>
                                    <p:animEffect transition="in" filter="wipe(down)">
                                      <p:cBhvr>
                                        <p:cTn id="145" dur="500"/>
                                        <p:tgtEl>
                                          <p:spTgt spid="2113"/>
                                        </p:tgtEl>
                                      </p:cBhvr>
                                    </p:animEffect>
                                  </p:childTnLst>
                                </p:cTn>
                              </p:par>
                            </p:childTnLst>
                          </p:cTn>
                        </p:par>
                      </p:childTnLst>
                    </p:cTn>
                  </p:par>
                  <p:par>
                    <p:cTn id="146" fill="hold">
                      <p:stCondLst>
                        <p:cond delay="indefinite"/>
                      </p:stCondLst>
                      <p:childTnLst>
                        <p:par>
                          <p:cTn id="147" fill="hold">
                            <p:stCondLst>
                              <p:cond delay="0"/>
                            </p:stCondLst>
                            <p:childTnLst>
                              <p:par>
                                <p:cTn id="148" presetID="22" presetClass="entr" presetSubtype="4" fill="hold" nodeType="clickEffect">
                                  <p:stCondLst>
                                    <p:cond delay="0"/>
                                  </p:stCondLst>
                                  <p:childTnLst>
                                    <p:set>
                                      <p:cBhvr>
                                        <p:cTn id="149" dur="1" fill="hold">
                                          <p:stCondLst>
                                            <p:cond delay="0"/>
                                          </p:stCondLst>
                                        </p:cTn>
                                        <p:tgtEl>
                                          <p:spTgt spid="2094"/>
                                        </p:tgtEl>
                                        <p:attrNameLst>
                                          <p:attrName>style.visibility</p:attrName>
                                        </p:attrNameLst>
                                      </p:cBhvr>
                                      <p:to>
                                        <p:strVal val="visible"/>
                                      </p:to>
                                    </p:set>
                                    <p:animEffect transition="in" filter="wipe(down)">
                                      <p:cBhvr>
                                        <p:cTn id="150" dur="500"/>
                                        <p:tgtEl>
                                          <p:spTgt spid="2094"/>
                                        </p:tgtEl>
                                      </p:cBhvr>
                                    </p:animEffect>
                                  </p:childTnLst>
                                </p:cTn>
                              </p:par>
                              <p:par>
                                <p:cTn id="151" presetID="22" presetClass="entr" presetSubtype="4" fill="hold" grpId="0" nodeType="withEffect">
                                  <p:stCondLst>
                                    <p:cond delay="0"/>
                                  </p:stCondLst>
                                  <p:childTnLst>
                                    <p:set>
                                      <p:cBhvr>
                                        <p:cTn id="152" dur="1" fill="hold">
                                          <p:stCondLst>
                                            <p:cond delay="0"/>
                                          </p:stCondLst>
                                        </p:cTn>
                                        <p:tgtEl>
                                          <p:spTgt spid="54"/>
                                        </p:tgtEl>
                                        <p:attrNameLst>
                                          <p:attrName>style.visibility</p:attrName>
                                        </p:attrNameLst>
                                      </p:cBhvr>
                                      <p:to>
                                        <p:strVal val="visible"/>
                                      </p:to>
                                    </p:set>
                                    <p:animEffect transition="in" filter="wipe(down)">
                                      <p:cBhvr>
                                        <p:cTn id="153" dur="500"/>
                                        <p:tgtEl>
                                          <p:spTgt spid="54"/>
                                        </p:tgtEl>
                                      </p:cBhvr>
                                    </p:animEffect>
                                  </p:childTnLst>
                                </p:cTn>
                              </p:par>
                              <p:par>
                                <p:cTn id="154" presetID="22" presetClass="entr" presetSubtype="4" fill="hold" nodeType="withEffect">
                                  <p:stCondLst>
                                    <p:cond delay="0"/>
                                  </p:stCondLst>
                                  <p:childTnLst>
                                    <p:set>
                                      <p:cBhvr>
                                        <p:cTn id="155" dur="1" fill="hold">
                                          <p:stCondLst>
                                            <p:cond delay="0"/>
                                          </p:stCondLst>
                                        </p:cTn>
                                        <p:tgtEl>
                                          <p:spTgt spid="2051"/>
                                        </p:tgtEl>
                                        <p:attrNameLst>
                                          <p:attrName>style.visibility</p:attrName>
                                        </p:attrNameLst>
                                      </p:cBhvr>
                                      <p:to>
                                        <p:strVal val="visible"/>
                                      </p:to>
                                    </p:set>
                                    <p:animEffect transition="in" filter="wipe(down)">
                                      <p:cBhvr>
                                        <p:cTn id="156" dur="500"/>
                                        <p:tgtEl>
                                          <p:spTgt spid="2051"/>
                                        </p:tgtEl>
                                      </p:cBhvr>
                                    </p:animEffect>
                                  </p:childTnLst>
                                </p:cTn>
                              </p:par>
                              <p:par>
                                <p:cTn id="157" presetID="22" presetClass="entr" presetSubtype="4" fill="hold" grpId="0" nodeType="withEffect">
                                  <p:stCondLst>
                                    <p:cond delay="0"/>
                                  </p:stCondLst>
                                  <p:childTnLst>
                                    <p:set>
                                      <p:cBhvr>
                                        <p:cTn id="158" dur="1" fill="hold">
                                          <p:stCondLst>
                                            <p:cond delay="0"/>
                                          </p:stCondLst>
                                        </p:cTn>
                                        <p:tgtEl>
                                          <p:spTgt spid="2097"/>
                                        </p:tgtEl>
                                        <p:attrNameLst>
                                          <p:attrName>style.visibility</p:attrName>
                                        </p:attrNameLst>
                                      </p:cBhvr>
                                      <p:to>
                                        <p:strVal val="visible"/>
                                      </p:to>
                                    </p:set>
                                    <p:animEffect transition="in" filter="wipe(down)">
                                      <p:cBhvr>
                                        <p:cTn id="159" dur="500"/>
                                        <p:tgtEl>
                                          <p:spTgt spid="2097"/>
                                        </p:tgtEl>
                                      </p:cBhvr>
                                    </p:animEffect>
                                  </p:childTnLst>
                                </p:cTn>
                              </p:par>
                              <p:par>
                                <p:cTn id="160" presetID="22" presetClass="entr" presetSubtype="4" fill="hold" grpId="0" nodeType="withEffect">
                                  <p:stCondLst>
                                    <p:cond delay="0"/>
                                  </p:stCondLst>
                                  <p:childTnLst>
                                    <p:set>
                                      <p:cBhvr>
                                        <p:cTn id="161" dur="1" fill="hold">
                                          <p:stCondLst>
                                            <p:cond delay="0"/>
                                          </p:stCondLst>
                                        </p:cTn>
                                        <p:tgtEl>
                                          <p:spTgt spid="2107"/>
                                        </p:tgtEl>
                                        <p:attrNameLst>
                                          <p:attrName>style.visibility</p:attrName>
                                        </p:attrNameLst>
                                      </p:cBhvr>
                                      <p:to>
                                        <p:strVal val="visible"/>
                                      </p:to>
                                    </p:set>
                                    <p:animEffect transition="in" filter="wipe(down)">
                                      <p:cBhvr>
                                        <p:cTn id="162" dur="500"/>
                                        <p:tgtEl>
                                          <p:spTgt spid="2107"/>
                                        </p:tgtEl>
                                      </p:cBhvr>
                                    </p:animEffect>
                                  </p:childTnLst>
                                </p:cTn>
                              </p:par>
                            </p:childTnLst>
                          </p:cTn>
                        </p:par>
                      </p:childTnLst>
                    </p:cTn>
                  </p:par>
                  <p:par>
                    <p:cTn id="163" fill="hold">
                      <p:stCondLst>
                        <p:cond delay="indefinite"/>
                      </p:stCondLst>
                      <p:childTnLst>
                        <p:par>
                          <p:cTn id="164" fill="hold">
                            <p:stCondLst>
                              <p:cond delay="0"/>
                            </p:stCondLst>
                            <p:childTnLst>
                              <p:par>
                                <p:cTn id="165" presetID="22" presetClass="entr" presetSubtype="4" fill="hold" nodeType="clickEffect">
                                  <p:stCondLst>
                                    <p:cond delay="0"/>
                                  </p:stCondLst>
                                  <p:childTnLst>
                                    <p:set>
                                      <p:cBhvr>
                                        <p:cTn id="166" dur="1" fill="hold">
                                          <p:stCondLst>
                                            <p:cond delay="0"/>
                                          </p:stCondLst>
                                        </p:cTn>
                                        <p:tgtEl>
                                          <p:spTgt spid="2091"/>
                                        </p:tgtEl>
                                        <p:attrNameLst>
                                          <p:attrName>style.visibility</p:attrName>
                                        </p:attrNameLst>
                                      </p:cBhvr>
                                      <p:to>
                                        <p:strVal val="visible"/>
                                      </p:to>
                                    </p:set>
                                    <p:animEffect transition="in" filter="wipe(down)">
                                      <p:cBhvr>
                                        <p:cTn id="167" dur="500"/>
                                        <p:tgtEl>
                                          <p:spTgt spid="2091"/>
                                        </p:tgtEl>
                                      </p:cBhvr>
                                    </p:animEffect>
                                  </p:childTnLst>
                                </p:cTn>
                              </p:par>
                              <p:par>
                                <p:cTn id="168" presetID="22" presetClass="entr" presetSubtype="4" fill="hold" grpId="0" nodeType="withEffect">
                                  <p:stCondLst>
                                    <p:cond delay="0"/>
                                  </p:stCondLst>
                                  <p:childTnLst>
                                    <p:set>
                                      <p:cBhvr>
                                        <p:cTn id="169" dur="1" fill="hold">
                                          <p:stCondLst>
                                            <p:cond delay="0"/>
                                          </p:stCondLst>
                                        </p:cTn>
                                        <p:tgtEl>
                                          <p:spTgt spid="42"/>
                                        </p:tgtEl>
                                        <p:attrNameLst>
                                          <p:attrName>style.visibility</p:attrName>
                                        </p:attrNameLst>
                                      </p:cBhvr>
                                      <p:to>
                                        <p:strVal val="visible"/>
                                      </p:to>
                                    </p:set>
                                    <p:animEffect transition="in" filter="wipe(down)">
                                      <p:cBhvr>
                                        <p:cTn id="170" dur="500"/>
                                        <p:tgtEl>
                                          <p:spTgt spid="42"/>
                                        </p:tgtEl>
                                      </p:cBhvr>
                                    </p:animEffect>
                                  </p:childTnLst>
                                </p:cTn>
                              </p:par>
                              <p:par>
                                <p:cTn id="171" presetID="22" presetClass="entr" presetSubtype="4" fill="hold" nodeType="withEffect">
                                  <p:stCondLst>
                                    <p:cond delay="0"/>
                                  </p:stCondLst>
                                  <p:childTnLst>
                                    <p:set>
                                      <p:cBhvr>
                                        <p:cTn id="172" dur="1" fill="hold">
                                          <p:stCondLst>
                                            <p:cond delay="0"/>
                                          </p:stCondLst>
                                        </p:cTn>
                                        <p:tgtEl>
                                          <p:spTgt spid="63"/>
                                        </p:tgtEl>
                                        <p:attrNameLst>
                                          <p:attrName>style.visibility</p:attrName>
                                        </p:attrNameLst>
                                      </p:cBhvr>
                                      <p:to>
                                        <p:strVal val="visible"/>
                                      </p:to>
                                    </p:set>
                                    <p:animEffect transition="in" filter="wipe(down)">
                                      <p:cBhvr>
                                        <p:cTn id="173" dur="500"/>
                                        <p:tgtEl>
                                          <p:spTgt spid="63"/>
                                        </p:tgtEl>
                                      </p:cBhvr>
                                    </p:animEffect>
                                  </p:childTnLst>
                                </p:cTn>
                              </p:par>
                              <p:par>
                                <p:cTn id="174" presetID="22" presetClass="entr" presetSubtype="4" fill="hold" grpId="0" nodeType="withEffect">
                                  <p:stCondLst>
                                    <p:cond delay="0"/>
                                  </p:stCondLst>
                                  <p:childTnLst>
                                    <p:set>
                                      <p:cBhvr>
                                        <p:cTn id="175" dur="1" fill="hold">
                                          <p:stCondLst>
                                            <p:cond delay="0"/>
                                          </p:stCondLst>
                                        </p:cTn>
                                        <p:tgtEl>
                                          <p:spTgt spid="2100"/>
                                        </p:tgtEl>
                                        <p:attrNameLst>
                                          <p:attrName>style.visibility</p:attrName>
                                        </p:attrNameLst>
                                      </p:cBhvr>
                                      <p:to>
                                        <p:strVal val="visible"/>
                                      </p:to>
                                    </p:set>
                                    <p:animEffect transition="in" filter="wipe(down)">
                                      <p:cBhvr>
                                        <p:cTn id="176" dur="500"/>
                                        <p:tgtEl>
                                          <p:spTgt spid="2100"/>
                                        </p:tgtEl>
                                      </p:cBhvr>
                                    </p:animEffect>
                                  </p:childTnLst>
                                </p:cTn>
                              </p:par>
                              <p:par>
                                <p:cTn id="177" presetID="22" presetClass="entr" presetSubtype="4" fill="hold" grpId="0" nodeType="withEffect">
                                  <p:stCondLst>
                                    <p:cond delay="0"/>
                                  </p:stCondLst>
                                  <p:childTnLst>
                                    <p:set>
                                      <p:cBhvr>
                                        <p:cTn id="178" dur="1" fill="hold">
                                          <p:stCondLst>
                                            <p:cond delay="0"/>
                                          </p:stCondLst>
                                        </p:cTn>
                                        <p:tgtEl>
                                          <p:spTgt spid="2109"/>
                                        </p:tgtEl>
                                        <p:attrNameLst>
                                          <p:attrName>style.visibility</p:attrName>
                                        </p:attrNameLst>
                                      </p:cBhvr>
                                      <p:to>
                                        <p:strVal val="visible"/>
                                      </p:to>
                                    </p:set>
                                    <p:animEffect transition="in" filter="wipe(down)">
                                      <p:cBhvr>
                                        <p:cTn id="179" dur="500"/>
                                        <p:tgtEl>
                                          <p:spTgt spid="2109"/>
                                        </p:tgtEl>
                                      </p:cBhvr>
                                    </p:animEffect>
                                  </p:childTnLst>
                                </p:cTn>
                              </p:par>
                            </p:childTnLst>
                          </p:cTn>
                        </p:par>
                      </p:childTnLst>
                    </p:cTn>
                  </p:par>
                  <p:par>
                    <p:cTn id="180" fill="hold">
                      <p:stCondLst>
                        <p:cond delay="indefinite"/>
                      </p:stCondLst>
                      <p:childTnLst>
                        <p:par>
                          <p:cTn id="181" fill="hold">
                            <p:stCondLst>
                              <p:cond delay="0"/>
                            </p:stCondLst>
                            <p:childTnLst>
                              <p:par>
                                <p:cTn id="182" presetID="22" presetClass="entr" presetSubtype="4" fill="hold" grpId="0" nodeType="clickEffect">
                                  <p:stCondLst>
                                    <p:cond delay="0"/>
                                  </p:stCondLst>
                                  <p:childTnLst>
                                    <p:set>
                                      <p:cBhvr>
                                        <p:cTn id="183" dur="1" fill="hold">
                                          <p:stCondLst>
                                            <p:cond delay="0"/>
                                          </p:stCondLst>
                                        </p:cTn>
                                        <p:tgtEl>
                                          <p:spTgt spid="48"/>
                                        </p:tgtEl>
                                        <p:attrNameLst>
                                          <p:attrName>style.visibility</p:attrName>
                                        </p:attrNameLst>
                                      </p:cBhvr>
                                      <p:to>
                                        <p:strVal val="visible"/>
                                      </p:to>
                                    </p:set>
                                    <p:animEffect transition="in" filter="wipe(down)">
                                      <p:cBhvr>
                                        <p:cTn id="184" dur="500"/>
                                        <p:tgtEl>
                                          <p:spTgt spid="48"/>
                                        </p:tgtEl>
                                      </p:cBhvr>
                                    </p:animEffect>
                                  </p:childTnLst>
                                </p:cTn>
                              </p:par>
                              <p:par>
                                <p:cTn id="185" presetID="22" presetClass="entr" presetSubtype="4" fill="hold" nodeType="withEffect">
                                  <p:stCondLst>
                                    <p:cond delay="0"/>
                                  </p:stCondLst>
                                  <p:childTnLst>
                                    <p:set>
                                      <p:cBhvr>
                                        <p:cTn id="186" dur="1" fill="hold">
                                          <p:stCondLst>
                                            <p:cond delay="0"/>
                                          </p:stCondLst>
                                        </p:cTn>
                                        <p:tgtEl>
                                          <p:spTgt spid="2057"/>
                                        </p:tgtEl>
                                        <p:attrNameLst>
                                          <p:attrName>style.visibility</p:attrName>
                                        </p:attrNameLst>
                                      </p:cBhvr>
                                      <p:to>
                                        <p:strVal val="visible"/>
                                      </p:to>
                                    </p:set>
                                    <p:animEffect transition="in" filter="wipe(down)">
                                      <p:cBhvr>
                                        <p:cTn id="187" dur="500"/>
                                        <p:tgtEl>
                                          <p:spTgt spid="2057"/>
                                        </p:tgtEl>
                                      </p:cBhvr>
                                    </p:animEffect>
                                  </p:childTnLst>
                                </p:cTn>
                              </p:par>
                              <p:par>
                                <p:cTn id="188" presetID="22" presetClass="entr" presetSubtype="4" fill="hold" grpId="0" nodeType="withEffect">
                                  <p:stCondLst>
                                    <p:cond delay="0"/>
                                  </p:stCondLst>
                                  <p:childTnLst>
                                    <p:set>
                                      <p:cBhvr>
                                        <p:cTn id="189" dur="1" fill="hold">
                                          <p:stCondLst>
                                            <p:cond delay="0"/>
                                          </p:stCondLst>
                                        </p:cTn>
                                        <p:tgtEl>
                                          <p:spTgt spid="2101"/>
                                        </p:tgtEl>
                                        <p:attrNameLst>
                                          <p:attrName>style.visibility</p:attrName>
                                        </p:attrNameLst>
                                      </p:cBhvr>
                                      <p:to>
                                        <p:strVal val="visible"/>
                                      </p:to>
                                    </p:set>
                                    <p:animEffect transition="in" filter="wipe(down)">
                                      <p:cBhvr>
                                        <p:cTn id="190" dur="500"/>
                                        <p:tgtEl>
                                          <p:spTgt spid="2101"/>
                                        </p:tgtEl>
                                      </p:cBhvr>
                                    </p:animEffect>
                                  </p:childTnLst>
                                </p:cTn>
                              </p:par>
                              <p:par>
                                <p:cTn id="191" presetID="22" presetClass="entr" presetSubtype="4" fill="hold" grpId="0" nodeType="withEffect">
                                  <p:stCondLst>
                                    <p:cond delay="0"/>
                                  </p:stCondLst>
                                  <p:childTnLst>
                                    <p:set>
                                      <p:cBhvr>
                                        <p:cTn id="192" dur="1" fill="hold">
                                          <p:stCondLst>
                                            <p:cond delay="0"/>
                                          </p:stCondLst>
                                        </p:cTn>
                                        <p:tgtEl>
                                          <p:spTgt spid="2110"/>
                                        </p:tgtEl>
                                        <p:attrNameLst>
                                          <p:attrName>style.visibility</p:attrName>
                                        </p:attrNameLst>
                                      </p:cBhvr>
                                      <p:to>
                                        <p:strVal val="visible"/>
                                      </p:to>
                                    </p:set>
                                    <p:animEffect transition="in" filter="wipe(down)">
                                      <p:cBhvr>
                                        <p:cTn id="193" dur="500"/>
                                        <p:tgtEl>
                                          <p:spTgt spid="2110"/>
                                        </p:tgtEl>
                                      </p:cBhvr>
                                    </p:animEffect>
                                  </p:childTnLst>
                                </p:cTn>
                              </p:par>
                              <p:par>
                                <p:cTn id="194" presetID="22" presetClass="entr" presetSubtype="4" fill="hold" nodeType="withEffect">
                                  <p:stCondLst>
                                    <p:cond delay="0"/>
                                  </p:stCondLst>
                                  <p:childTnLst>
                                    <p:set>
                                      <p:cBhvr>
                                        <p:cTn id="195" dur="1" fill="hold">
                                          <p:stCondLst>
                                            <p:cond delay="0"/>
                                          </p:stCondLst>
                                        </p:cTn>
                                        <p:tgtEl>
                                          <p:spTgt spid="2088"/>
                                        </p:tgtEl>
                                        <p:attrNameLst>
                                          <p:attrName>style.visibility</p:attrName>
                                        </p:attrNameLst>
                                      </p:cBhvr>
                                      <p:to>
                                        <p:strVal val="visible"/>
                                      </p:to>
                                    </p:set>
                                    <p:animEffect transition="in" filter="wipe(down)">
                                      <p:cBhvr>
                                        <p:cTn id="196" dur="500"/>
                                        <p:tgtEl>
                                          <p:spTgt spid="2088"/>
                                        </p:tgtEl>
                                      </p:cBhvr>
                                    </p:animEffect>
                                  </p:childTnLst>
                                </p:cTn>
                              </p:par>
                            </p:childTnLst>
                          </p:cTn>
                        </p:par>
                      </p:childTnLst>
                    </p:cTn>
                  </p:par>
                  <p:par>
                    <p:cTn id="197" fill="hold">
                      <p:stCondLst>
                        <p:cond delay="indefinite"/>
                      </p:stCondLst>
                      <p:childTnLst>
                        <p:par>
                          <p:cTn id="198" fill="hold">
                            <p:stCondLst>
                              <p:cond delay="0"/>
                            </p:stCondLst>
                            <p:childTnLst>
                              <p:par>
                                <p:cTn id="199" presetID="6" presetClass="entr" presetSubtype="16" fill="hold" nodeType="clickEffect">
                                  <p:stCondLst>
                                    <p:cond delay="0"/>
                                  </p:stCondLst>
                                  <p:childTnLst>
                                    <p:set>
                                      <p:cBhvr>
                                        <p:cTn id="200" dur="1" fill="hold">
                                          <p:stCondLst>
                                            <p:cond delay="0"/>
                                          </p:stCondLst>
                                        </p:cTn>
                                        <p:tgtEl>
                                          <p:spTgt spid="2139"/>
                                        </p:tgtEl>
                                        <p:attrNameLst>
                                          <p:attrName>style.visibility</p:attrName>
                                        </p:attrNameLst>
                                      </p:cBhvr>
                                      <p:to>
                                        <p:strVal val="visible"/>
                                      </p:to>
                                    </p:set>
                                    <p:animEffect transition="in" filter="circle(in)">
                                      <p:cBhvr>
                                        <p:cTn id="201" dur="2000"/>
                                        <p:tgtEl>
                                          <p:spTgt spid="2139"/>
                                        </p:tgtEl>
                                      </p:cBhvr>
                                    </p:animEffect>
                                  </p:childTnLst>
                                </p:cTn>
                              </p:par>
                              <p:par>
                                <p:cTn id="202" presetID="6" presetClass="entr" presetSubtype="16" fill="hold" nodeType="withEffect">
                                  <p:stCondLst>
                                    <p:cond delay="0"/>
                                  </p:stCondLst>
                                  <p:childTnLst>
                                    <p:set>
                                      <p:cBhvr>
                                        <p:cTn id="203" dur="1" fill="hold">
                                          <p:stCondLst>
                                            <p:cond delay="0"/>
                                          </p:stCondLst>
                                        </p:cTn>
                                        <p:tgtEl>
                                          <p:spTgt spid="2133"/>
                                        </p:tgtEl>
                                        <p:attrNameLst>
                                          <p:attrName>style.visibility</p:attrName>
                                        </p:attrNameLst>
                                      </p:cBhvr>
                                      <p:to>
                                        <p:strVal val="visible"/>
                                      </p:to>
                                    </p:set>
                                    <p:animEffect transition="in" filter="circle(in)">
                                      <p:cBhvr>
                                        <p:cTn id="204" dur="2000"/>
                                        <p:tgtEl>
                                          <p:spTgt spid="2133"/>
                                        </p:tgtEl>
                                      </p:cBhvr>
                                    </p:animEffect>
                                  </p:childTnLst>
                                </p:cTn>
                              </p:par>
                              <p:par>
                                <p:cTn id="205" presetID="6" presetClass="entr" presetSubtype="16" fill="hold" nodeType="withEffect">
                                  <p:stCondLst>
                                    <p:cond delay="0"/>
                                  </p:stCondLst>
                                  <p:childTnLst>
                                    <p:set>
                                      <p:cBhvr>
                                        <p:cTn id="206" dur="1" fill="hold">
                                          <p:stCondLst>
                                            <p:cond delay="0"/>
                                          </p:stCondLst>
                                        </p:cTn>
                                        <p:tgtEl>
                                          <p:spTgt spid="2130"/>
                                        </p:tgtEl>
                                        <p:attrNameLst>
                                          <p:attrName>style.visibility</p:attrName>
                                        </p:attrNameLst>
                                      </p:cBhvr>
                                      <p:to>
                                        <p:strVal val="visible"/>
                                      </p:to>
                                    </p:set>
                                    <p:animEffect transition="in" filter="circle(in)">
                                      <p:cBhvr>
                                        <p:cTn id="207" dur="2000"/>
                                        <p:tgtEl>
                                          <p:spTgt spid="2130"/>
                                        </p:tgtEl>
                                      </p:cBhvr>
                                    </p:animEffect>
                                  </p:childTnLst>
                                </p:cTn>
                              </p:par>
                              <p:par>
                                <p:cTn id="208" presetID="6" presetClass="entr" presetSubtype="16" fill="hold" nodeType="withEffect">
                                  <p:stCondLst>
                                    <p:cond delay="0"/>
                                  </p:stCondLst>
                                  <p:childTnLst>
                                    <p:set>
                                      <p:cBhvr>
                                        <p:cTn id="209" dur="1" fill="hold">
                                          <p:stCondLst>
                                            <p:cond delay="0"/>
                                          </p:stCondLst>
                                        </p:cTn>
                                        <p:tgtEl>
                                          <p:spTgt spid="2173"/>
                                        </p:tgtEl>
                                        <p:attrNameLst>
                                          <p:attrName>style.visibility</p:attrName>
                                        </p:attrNameLst>
                                      </p:cBhvr>
                                      <p:to>
                                        <p:strVal val="visible"/>
                                      </p:to>
                                    </p:set>
                                    <p:animEffect transition="in" filter="circle(in)">
                                      <p:cBhvr>
                                        <p:cTn id="210" dur="2000"/>
                                        <p:tgtEl>
                                          <p:spTgt spid="21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P spid="53" grpId="0"/>
      <p:bldP spid="42" grpId="0"/>
      <p:bldP spid="43" grpId="0"/>
      <p:bldP spid="46" grpId="0"/>
      <p:bldP spid="48" grpId="0"/>
      <p:bldP spid="2097" grpId="0"/>
      <p:bldP spid="2098" grpId="0"/>
      <p:bldP spid="2099" grpId="0"/>
      <p:bldP spid="2100" grpId="0"/>
      <p:bldP spid="2101" grpId="0"/>
      <p:bldP spid="2102" grpId="0"/>
      <p:bldP spid="2103" grpId="0"/>
      <p:bldP spid="2104" grpId="0"/>
      <p:bldP spid="2105" grpId="0"/>
      <p:bldP spid="2106" grpId="0" animBg="1"/>
      <p:bldP spid="2107" grpId="0" animBg="1"/>
      <p:bldP spid="2108" grpId="0" animBg="1"/>
      <p:bldP spid="2109" grpId="0" animBg="1"/>
      <p:bldP spid="2110" grpId="0" animBg="1"/>
      <p:bldP spid="2111" grpId="0" animBg="1"/>
      <p:bldP spid="2112" grpId="0" animBg="1"/>
      <p:bldP spid="2113" grpId="0" animBg="1"/>
      <p:bldP spid="2114" grpId="0" animBg="1"/>
      <p:bldP spid="2149" grpId="0"/>
      <p:bldP spid="2151" grpId="0"/>
      <p:bldP spid="2152" grpId="0"/>
      <p:bldP spid="2154" grpId="0" animBg="1"/>
      <p:bldP spid="2156" grpId="0" animBg="1"/>
      <p:bldP spid="2157" grpId="0" animBg="1"/>
      <p:bldP spid="217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9" name="קבוצה 248"/>
          <p:cNvGrpSpPr>
            <a:grpSpLocks noChangeAspect="1"/>
          </p:cNvGrpSpPr>
          <p:nvPr/>
        </p:nvGrpSpPr>
        <p:grpSpPr>
          <a:xfrm>
            <a:off x="1442590" y="1200708"/>
            <a:ext cx="4403606" cy="4100207"/>
            <a:chOff x="4588151" y="985290"/>
            <a:chExt cx="2780054" cy="2588515"/>
          </a:xfrm>
          <a:solidFill>
            <a:schemeClr val="accent1">
              <a:lumMod val="60000"/>
              <a:lumOff val="40000"/>
            </a:schemeClr>
          </a:solidFill>
        </p:grpSpPr>
        <p:sp>
          <p:nvSpPr>
            <p:cNvPr id="250" name="Oval 39"/>
            <p:cNvSpPr/>
            <p:nvPr/>
          </p:nvSpPr>
          <p:spPr>
            <a:xfrm>
              <a:off x="4679360" y="1675743"/>
              <a:ext cx="421386" cy="421386"/>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e-IL" sz="2160"/>
                <a:t>2</a:t>
              </a:r>
              <a:endParaRPr lang="en-US" sz="2160"/>
            </a:p>
          </p:txBody>
        </p:sp>
        <p:sp>
          <p:nvSpPr>
            <p:cNvPr id="251" name="Oval 40"/>
            <p:cNvSpPr/>
            <p:nvPr/>
          </p:nvSpPr>
          <p:spPr>
            <a:xfrm>
              <a:off x="5673540" y="2397662"/>
              <a:ext cx="421386" cy="421386"/>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269" name="Oval 41"/>
            <p:cNvSpPr/>
            <p:nvPr/>
          </p:nvSpPr>
          <p:spPr>
            <a:xfrm>
              <a:off x="4588151" y="2550438"/>
              <a:ext cx="421386" cy="421386"/>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e-IL" sz="2160"/>
                <a:t>3</a:t>
              </a:r>
              <a:endParaRPr lang="en-US" sz="2160"/>
            </a:p>
          </p:txBody>
        </p:sp>
        <p:sp>
          <p:nvSpPr>
            <p:cNvPr id="270" name="Oval 42"/>
            <p:cNvSpPr/>
            <p:nvPr/>
          </p:nvSpPr>
          <p:spPr>
            <a:xfrm>
              <a:off x="5733738" y="3152419"/>
              <a:ext cx="421386" cy="421386"/>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271" name="Oval 43"/>
            <p:cNvSpPr/>
            <p:nvPr/>
          </p:nvSpPr>
          <p:spPr>
            <a:xfrm>
              <a:off x="6937698" y="1833534"/>
              <a:ext cx="421386" cy="421386"/>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272" name="Oval 44"/>
            <p:cNvSpPr/>
            <p:nvPr/>
          </p:nvSpPr>
          <p:spPr>
            <a:xfrm>
              <a:off x="6946819" y="2961791"/>
              <a:ext cx="421386" cy="421386"/>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273" name="Oval 45"/>
            <p:cNvSpPr/>
            <p:nvPr/>
          </p:nvSpPr>
          <p:spPr>
            <a:xfrm>
              <a:off x="6094926" y="1395347"/>
              <a:ext cx="421386" cy="421386"/>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274" name="Oval 46"/>
            <p:cNvSpPr/>
            <p:nvPr/>
          </p:nvSpPr>
          <p:spPr>
            <a:xfrm>
              <a:off x="5252154" y="985290"/>
              <a:ext cx="421386" cy="421386"/>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e-IL" sz="2160"/>
                <a:t>1</a:t>
              </a:r>
              <a:endParaRPr lang="en-US" sz="2160"/>
            </a:p>
          </p:txBody>
        </p:sp>
        <p:cxnSp>
          <p:nvCxnSpPr>
            <p:cNvPr id="275" name="Straight Connector 47"/>
            <p:cNvCxnSpPr>
              <a:stCxn id="274" idx="3"/>
              <a:endCxn id="250" idx="7"/>
            </p:cNvCxnSpPr>
            <p:nvPr/>
          </p:nvCxnSpPr>
          <p:spPr>
            <a:xfrm flipH="1">
              <a:off x="5039035" y="1344965"/>
              <a:ext cx="274829" cy="392489"/>
            </a:xfrm>
            <a:prstGeom prst="line">
              <a:avLst/>
            </a:prstGeom>
            <a:grpFill/>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6" name="Straight Connector 48"/>
            <p:cNvCxnSpPr>
              <a:stCxn id="250" idx="4"/>
              <a:endCxn id="269" idx="0"/>
            </p:cNvCxnSpPr>
            <p:nvPr/>
          </p:nvCxnSpPr>
          <p:spPr>
            <a:xfrm flipH="1">
              <a:off x="4798845" y="2097129"/>
              <a:ext cx="91209" cy="453309"/>
            </a:xfrm>
            <a:prstGeom prst="line">
              <a:avLst/>
            </a:prstGeom>
            <a:grpFill/>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7" name="Straight Connector 49"/>
            <p:cNvCxnSpPr>
              <a:stCxn id="251" idx="1"/>
              <a:endCxn id="250" idx="6"/>
            </p:cNvCxnSpPr>
            <p:nvPr/>
          </p:nvCxnSpPr>
          <p:spPr>
            <a:xfrm flipH="1" flipV="1">
              <a:off x="5100746" y="1886436"/>
              <a:ext cx="634504" cy="572937"/>
            </a:xfrm>
            <a:prstGeom prst="line">
              <a:avLst/>
            </a:prstGeom>
            <a:grpFill/>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8" name="Straight Connector 50"/>
            <p:cNvCxnSpPr>
              <a:stCxn id="273" idx="1"/>
              <a:endCxn id="274" idx="6"/>
            </p:cNvCxnSpPr>
            <p:nvPr/>
          </p:nvCxnSpPr>
          <p:spPr>
            <a:xfrm flipH="1" flipV="1">
              <a:off x="5673540" y="1195983"/>
              <a:ext cx="483097" cy="261074"/>
            </a:xfrm>
            <a:prstGeom prst="line">
              <a:avLst/>
            </a:prstGeom>
            <a:grpFill/>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9" name="Straight Connector 51"/>
            <p:cNvCxnSpPr>
              <a:stCxn id="273" idx="5"/>
              <a:endCxn id="271" idx="2"/>
            </p:cNvCxnSpPr>
            <p:nvPr/>
          </p:nvCxnSpPr>
          <p:spPr>
            <a:xfrm>
              <a:off x="6454601" y="1755022"/>
              <a:ext cx="483097" cy="289206"/>
            </a:xfrm>
            <a:prstGeom prst="line">
              <a:avLst/>
            </a:prstGeom>
            <a:grpFill/>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0" name="Straight Connector 52"/>
            <p:cNvCxnSpPr>
              <a:stCxn id="270" idx="0"/>
              <a:endCxn id="251" idx="4"/>
            </p:cNvCxnSpPr>
            <p:nvPr/>
          </p:nvCxnSpPr>
          <p:spPr>
            <a:xfrm flipH="1" flipV="1">
              <a:off x="5884233" y="2819048"/>
              <a:ext cx="60198" cy="333370"/>
            </a:xfrm>
            <a:prstGeom prst="line">
              <a:avLst/>
            </a:prstGeom>
            <a:grpFill/>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1" name="Straight Connector 53"/>
            <p:cNvCxnSpPr>
              <a:stCxn id="251" idx="7"/>
              <a:endCxn id="273" idx="4"/>
            </p:cNvCxnSpPr>
            <p:nvPr/>
          </p:nvCxnSpPr>
          <p:spPr>
            <a:xfrm flipV="1">
              <a:off x="6033215" y="1816733"/>
              <a:ext cx="272404" cy="642641"/>
            </a:xfrm>
            <a:prstGeom prst="line">
              <a:avLst/>
            </a:prstGeom>
            <a:grpFill/>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2" name="Straight Connector 54"/>
            <p:cNvCxnSpPr>
              <a:stCxn id="272" idx="0"/>
              <a:endCxn id="271" idx="4"/>
            </p:cNvCxnSpPr>
            <p:nvPr/>
          </p:nvCxnSpPr>
          <p:spPr>
            <a:xfrm flipH="1" flipV="1">
              <a:off x="7148391" y="2254920"/>
              <a:ext cx="9121" cy="706871"/>
            </a:xfrm>
            <a:prstGeom prst="line">
              <a:avLst/>
            </a:prstGeom>
            <a:grpFill/>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3" name="Straight Connector 55"/>
            <p:cNvCxnSpPr>
              <a:stCxn id="270" idx="6"/>
              <a:endCxn id="272" idx="2"/>
            </p:cNvCxnSpPr>
            <p:nvPr/>
          </p:nvCxnSpPr>
          <p:spPr>
            <a:xfrm flipV="1">
              <a:off x="6155124" y="3172484"/>
              <a:ext cx="791695" cy="190627"/>
            </a:xfrm>
            <a:prstGeom prst="line">
              <a:avLst/>
            </a:prstGeom>
            <a:grpFill/>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4" name="Straight Connector 56"/>
            <p:cNvCxnSpPr>
              <a:stCxn id="269" idx="5"/>
              <a:endCxn id="270" idx="2"/>
            </p:cNvCxnSpPr>
            <p:nvPr/>
          </p:nvCxnSpPr>
          <p:spPr>
            <a:xfrm>
              <a:off x="4947827" y="2910113"/>
              <a:ext cx="785911" cy="452998"/>
            </a:xfrm>
            <a:prstGeom prst="line">
              <a:avLst/>
            </a:prstGeom>
            <a:grpFill/>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85" name="Oval 40"/>
            <p:cNvSpPr/>
            <p:nvPr/>
          </p:nvSpPr>
          <p:spPr>
            <a:xfrm>
              <a:off x="5673540" y="2397662"/>
              <a:ext cx="421386" cy="421386"/>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e-IL" sz="2160"/>
                <a:t>5</a:t>
              </a:r>
              <a:endParaRPr lang="en-US" sz="2160"/>
            </a:p>
          </p:txBody>
        </p:sp>
        <p:sp>
          <p:nvSpPr>
            <p:cNvPr id="286" name="Oval 42"/>
            <p:cNvSpPr/>
            <p:nvPr/>
          </p:nvSpPr>
          <p:spPr>
            <a:xfrm>
              <a:off x="5733738" y="3152419"/>
              <a:ext cx="421386" cy="421386"/>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e-IL" sz="2160"/>
                <a:t>6</a:t>
              </a:r>
              <a:endParaRPr lang="en-US" sz="2160"/>
            </a:p>
          </p:txBody>
        </p:sp>
        <p:sp>
          <p:nvSpPr>
            <p:cNvPr id="287" name="Oval 43"/>
            <p:cNvSpPr/>
            <p:nvPr/>
          </p:nvSpPr>
          <p:spPr>
            <a:xfrm>
              <a:off x="6937698" y="1833533"/>
              <a:ext cx="421386" cy="421386"/>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e-IL" sz="2160"/>
                <a:t>7</a:t>
              </a:r>
              <a:endParaRPr lang="en-US" sz="2160"/>
            </a:p>
          </p:txBody>
        </p:sp>
        <p:sp>
          <p:nvSpPr>
            <p:cNvPr id="288" name="Oval 44"/>
            <p:cNvSpPr/>
            <p:nvPr/>
          </p:nvSpPr>
          <p:spPr>
            <a:xfrm>
              <a:off x="6946819" y="2961790"/>
              <a:ext cx="421386" cy="421386"/>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e-IL" sz="2160"/>
                <a:t>8</a:t>
              </a:r>
              <a:endParaRPr lang="en-US" sz="2160"/>
            </a:p>
          </p:txBody>
        </p:sp>
        <p:sp>
          <p:nvSpPr>
            <p:cNvPr id="289" name="Oval 45"/>
            <p:cNvSpPr/>
            <p:nvPr/>
          </p:nvSpPr>
          <p:spPr>
            <a:xfrm>
              <a:off x="6094926" y="1395346"/>
              <a:ext cx="421386" cy="421386"/>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e-IL" sz="2160"/>
                <a:t>4</a:t>
              </a:r>
              <a:endParaRPr lang="en-US" sz="2160"/>
            </a:p>
          </p:txBody>
        </p:sp>
      </p:grpSp>
      <p:sp>
        <p:nvSpPr>
          <p:cNvPr id="290" name="מלבן מעוגל 289"/>
          <p:cNvSpPr/>
          <p:nvPr/>
        </p:nvSpPr>
        <p:spPr>
          <a:xfrm>
            <a:off x="2166615" y="1556179"/>
            <a:ext cx="329657" cy="312002"/>
          </a:xfrm>
          <a:prstGeom prst="roundRect">
            <a:avLst/>
          </a:prstGeom>
          <a:solidFill>
            <a:schemeClr val="tx2">
              <a:lumMod val="10000"/>
              <a:lumOff val="9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rIns="0" rtlCol="1" anchor="ctr"/>
          <a:lstStyle/>
          <a:p>
            <a:pPr algn="ctr"/>
            <a:r>
              <a:rPr lang="en-US" sz="2160">
                <a:solidFill>
                  <a:schemeClr val="tx1"/>
                </a:solidFill>
              </a:rPr>
              <a:t>A</a:t>
            </a:r>
            <a:endParaRPr lang="he-IL" sz="2160">
              <a:solidFill>
                <a:schemeClr val="tx1"/>
              </a:solidFill>
            </a:endParaRPr>
          </a:p>
        </p:txBody>
      </p:sp>
      <p:grpSp>
        <p:nvGrpSpPr>
          <p:cNvPr id="291" name="קבוצה 290"/>
          <p:cNvGrpSpPr/>
          <p:nvPr/>
        </p:nvGrpSpPr>
        <p:grpSpPr>
          <a:xfrm>
            <a:off x="9027076" y="2299503"/>
            <a:ext cx="1315351" cy="756643"/>
            <a:chOff x="1659127" y="4343400"/>
            <a:chExt cx="1096129" cy="630536"/>
          </a:xfrm>
        </p:grpSpPr>
        <mc:AlternateContent xmlns:mc="http://schemas.openxmlformats.org/markup-compatibility/2006" xmlns:a14="http://schemas.microsoft.com/office/drawing/2010/main">
          <mc:Choice Requires="a14">
            <p:sp>
              <p:nvSpPr>
                <p:cNvPr id="292" name="מלבן מעוגל 291"/>
                <p:cNvSpPr/>
                <p:nvPr/>
              </p:nvSpPr>
              <p:spPr>
                <a:xfrm>
                  <a:off x="2121543" y="4343400"/>
                  <a:ext cx="633713" cy="630536"/>
                </a:xfrm>
                <a:prstGeom prst="roundRect">
                  <a:avLst/>
                </a:prstGeom>
                <a:solidFill>
                  <a:schemeClr val="bg2">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none" lIns="0" rIns="0" rtlCol="1" anchor="ctr"/>
                <a:lstStyle/>
                <a:p>
                  <a:pPr algn="ctr"/>
                  <a14:m>
                    <m:oMathPara xmlns:m="http://schemas.openxmlformats.org/officeDocument/2006/math">
                      <m:oMathParaPr>
                        <m:jc m:val="centerGroup"/>
                      </m:oMathParaPr>
                      <m:oMath xmlns:m="http://schemas.openxmlformats.org/officeDocument/2006/math">
                        <m:sSub>
                          <m:sSubPr>
                            <m:ctrlPr>
                              <a:rPr lang="en-US" sz="2160" i="1">
                                <a:solidFill>
                                  <a:schemeClr val="tx1"/>
                                </a:solidFill>
                                <a:latin typeface="Cambria Math" panose="02040503050406030204" pitchFamily="18" charset="0"/>
                              </a:rPr>
                            </m:ctrlPr>
                          </m:sSubPr>
                          <m:e>
                            <m:r>
                              <a:rPr lang="en-US" sz="2160" i="1">
                                <a:solidFill>
                                  <a:schemeClr val="tx1"/>
                                </a:solidFill>
                                <a:latin typeface="Cambria Math"/>
                              </a:rPr>
                              <m:t> </m:t>
                            </m:r>
                            <m:r>
                              <a:rPr lang="en-US" sz="2160" i="1">
                                <a:solidFill>
                                  <a:schemeClr val="tx1"/>
                                </a:solidFill>
                                <a:latin typeface="Cambria Math"/>
                              </a:rPr>
                              <m:t>𝐵</m:t>
                            </m:r>
                          </m:e>
                          <m:sub>
                            <m:r>
                              <a:rPr lang="en-US" sz="2160" i="1">
                                <a:solidFill>
                                  <a:schemeClr val="tx1"/>
                                </a:solidFill>
                                <a:latin typeface="Cambria Math"/>
                              </a:rPr>
                              <m:t>1</m:t>
                            </m:r>
                          </m:sub>
                        </m:sSub>
                      </m:oMath>
                    </m:oMathPara>
                  </a14:m>
                  <a:endParaRPr lang="he-IL" sz="2160">
                    <a:solidFill>
                      <a:schemeClr val="tx1"/>
                    </a:solidFill>
                  </a:endParaRPr>
                </a:p>
              </p:txBody>
            </p:sp>
          </mc:Choice>
          <mc:Fallback xmlns="">
            <p:sp>
              <p:nvSpPr>
                <p:cNvPr id="292" name="מלבן מעוגל 291"/>
                <p:cNvSpPr>
                  <a:spLocks noRot="1" noChangeAspect="1" noMove="1" noResize="1" noEditPoints="1" noAdjustHandles="1" noChangeArrowheads="1" noChangeShapeType="1" noTextEdit="1"/>
                </p:cNvSpPr>
                <p:nvPr/>
              </p:nvSpPr>
              <p:spPr>
                <a:xfrm>
                  <a:off x="2121543" y="4343400"/>
                  <a:ext cx="633713" cy="630536"/>
                </a:xfrm>
                <a:prstGeom prst="roundRect">
                  <a:avLst/>
                </a:prstGeom>
                <a:blipFill>
                  <a:blip r:embed="rId4"/>
                  <a:stretch>
                    <a:fillRect/>
                  </a:stretch>
                </a:blipFill>
                <a:ln>
                  <a:solidFill>
                    <a:schemeClr val="accent1"/>
                  </a:solidFill>
                </a:ln>
              </p:spPr>
              <p:txBody>
                <a:bodyPr/>
                <a:lstStyle/>
                <a:p>
                  <a:r>
                    <a:rPr lang="en-US">
                      <a:noFill/>
                    </a:rPr>
                    <a:t> </a:t>
                  </a:r>
                </a:p>
              </p:txBody>
            </p:sp>
          </mc:Fallback>
        </mc:AlternateContent>
        <p:cxnSp>
          <p:nvCxnSpPr>
            <p:cNvPr id="293" name="מחבר ישר 292"/>
            <p:cNvCxnSpPr>
              <a:stCxn id="292" idx="1"/>
              <a:endCxn id="301" idx="3"/>
            </p:cNvCxnSpPr>
            <p:nvPr/>
          </p:nvCxnSpPr>
          <p:spPr>
            <a:xfrm flipH="1" flipV="1">
              <a:off x="1659122" y="4655908"/>
              <a:ext cx="462421" cy="2761"/>
            </a:xfrm>
            <a:prstGeom prst="line">
              <a:avLst/>
            </a:prstGeom>
            <a:ln w="25400">
              <a:solidFill>
                <a:schemeClr val="accent1"/>
              </a:solidFill>
              <a:tailEnd type="stealth" w="lg" len="med"/>
            </a:ln>
          </p:spPr>
          <p:style>
            <a:lnRef idx="1">
              <a:schemeClr val="accent1"/>
            </a:lnRef>
            <a:fillRef idx="0">
              <a:schemeClr val="accent1"/>
            </a:fillRef>
            <a:effectRef idx="0">
              <a:schemeClr val="accent1"/>
            </a:effectRef>
            <a:fontRef idx="minor">
              <a:schemeClr val="tx1"/>
            </a:fontRef>
          </p:style>
        </p:cxnSp>
      </p:grpSp>
      <p:grpSp>
        <p:nvGrpSpPr>
          <p:cNvPr id="294" name="קבוצה 293"/>
          <p:cNvGrpSpPr/>
          <p:nvPr/>
        </p:nvGrpSpPr>
        <p:grpSpPr>
          <a:xfrm>
            <a:off x="9027076" y="2674512"/>
            <a:ext cx="1315359" cy="1545218"/>
            <a:chOff x="1659122" y="4655916"/>
            <a:chExt cx="1096132" cy="1287684"/>
          </a:xfrm>
        </p:grpSpPr>
        <mc:AlternateContent xmlns:mc="http://schemas.openxmlformats.org/markup-compatibility/2006" xmlns:a14="http://schemas.microsoft.com/office/drawing/2010/main">
          <mc:Choice Requires="a14">
            <p:sp>
              <p:nvSpPr>
                <p:cNvPr id="295" name="מלבן מעוגל 294"/>
                <p:cNvSpPr/>
                <p:nvPr/>
              </p:nvSpPr>
              <p:spPr>
                <a:xfrm>
                  <a:off x="2121541" y="5313064"/>
                  <a:ext cx="633713" cy="630536"/>
                </a:xfrm>
                <a:prstGeom prst="roundRect">
                  <a:avLst/>
                </a:prstGeom>
                <a:solidFill>
                  <a:schemeClr val="accent4">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none" lIns="0" rIns="0" rtlCol="1" anchor="ctr"/>
                <a:lstStyle/>
                <a:p>
                  <a:pPr algn="ctr"/>
                  <a14:m>
                    <m:oMathPara xmlns:m="http://schemas.openxmlformats.org/officeDocument/2006/math">
                      <m:oMathParaPr>
                        <m:jc m:val="centerGroup"/>
                      </m:oMathParaPr>
                      <m:oMath xmlns:m="http://schemas.openxmlformats.org/officeDocument/2006/math">
                        <m:r>
                          <a:rPr lang="en-US" sz="2160" i="1">
                            <a:solidFill>
                              <a:schemeClr val="tx1"/>
                            </a:solidFill>
                            <a:latin typeface="Cambria Math"/>
                          </a:rPr>
                          <m:t> </m:t>
                        </m:r>
                        <m:sSub>
                          <m:sSubPr>
                            <m:ctrlPr>
                              <a:rPr lang="en-US" sz="2160" i="1">
                                <a:solidFill>
                                  <a:schemeClr val="tx1"/>
                                </a:solidFill>
                                <a:latin typeface="Cambria Math" panose="02040503050406030204" pitchFamily="18" charset="0"/>
                              </a:rPr>
                            </m:ctrlPr>
                          </m:sSubPr>
                          <m:e>
                            <m:r>
                              <a:rPr lang="en-US" sz="2160" i="1">
                                <a:solidFill>
                                  <a:schemeClr val="tx1"/>
                                </a:solidFill>
                                <a:latin typeface="Cambria Math"/>
                              </a:rPr>
                              <m:t>𝐵</m:t>
                            </m:r>
                          </m:e>
                          <m:sub>
                            <m:r>
                              <a:rPr lang="en-US" sz="2160" i="1">
                                <a:solidFill>
                                  <a:schemeClr val="tx1"/>
                                </a:solidFill>
                                <a:latin typeface="Cambria Math"/>
                              </a:rPr>
                              <m:t>2</m:t>
                            </m:r>
                          </m:sub>
                        </m:sSub>
                      </m:oMath>
                    </m:oMathPara>
                  </a14:m>
                  <a:endParaRPr lang="he-IL" sz="2160">
                    <a:solidFill>
                      <a:schemeClr val="tx1"/>
                    </a:solidFill>
                  </a:endParaRPr>
                </a:p>
              </p:txBody>
            </p:sp>
          </mc:Choice>
          <mc:Fallback xmlns="">
            <p:sp>
              <p:nvSpPr>
                <p:cNvPr id="295" name="מלבן מעוגל 294"/>
                <p:cNvSpPr>
                  <a:spLocks noRot="1" noChangeAspect="1" noMove="1" noResize="1" noEditPoints="1" noAdjustHandles="1" noChangeArrowheads="1" noChangeShapeType="1" noTextEdit="1"/>
                </p:cNvSpPr>
                <p:nvPr/>
              </p:nvSpPr>
              <p:spPr>
                <a:xfrm>
                  <a:off x="2121541" y="5313064"/>
                  <a:ext cx="633713" cy="630536"/>
                </a:xfrm>
                <a:prstGeom prst="roundRect">
                  <a:avLst/>
                </a:prstGeom>
                <a:blipFill>
                  <a:blip r:embed="rId5"/>
                  <a:stretch>
                    <a:fillRect/>
                  </a:stretch>
                </a:blipFill>
                <a:ln>
                  <a:solidFill>
                    <a:schemeClr val="accent1"/>
                  </a:solidFill>
                </a:ln>
              </p:spPr>
              <p:txBody>
                <a:bodyPr/>
                <a:lstStyle/>
                <a:p>
                  <a:r>
                    <a:rPr lang="en-US">
                      <a:noFill/>
                    </a:rPr>
                    <a:t> </a:t>
                  </a:r>
                </a:p>
              </p:txBody>
            </p:sp>
          </mc:Fallback>
        </mc:AlternateContent>
        <p:cxnSp>
          <p:nvCxnSpPr>
            <p:cNvPr id="296" name="מחבר ישר 295"/>
            <p:cNvCxnSpPr>
              <a:stCxn id="295" idx="1"/>
              <a:endCxn id="301" idx="3"/>
            </p:cNvCxnSpPr>
            <p:nvPr/>
          </p:nvCxnSpPr>
          <p:spPr>
            <a:xfrm flipH="1" flipV="1">
              <a:off x="1659122" y="4655916"/>
              <a:ext cx="462419" cy="972416"/>
            </a:xfrm>
            <a:prstGeom prst="line">
              <a:avLst/>
            </a:prstGeom>
            <a:ln w="25400">
              <a:solidFill>
                <a:schemeClr val="accent1"/>
              </a:solidFill>
              <a:tailEnd type="stealth" w="lg" len="med"/>
            </a:ln>
          </p:spPr>
          <p:style>
            <a:lnRef idx="1">
              <a:schemeClr val="accent1"/>
            </a:lnRef>
            <a:fillRef idx="0">
              <a:schemeClr val="accent1"/>
            </a:fillRef>
            <a:effectRef idx="0">
              <a:schemeClr val="accent1"/>
            </a:effectRef>
            <a:fontRef idx="minor">
              <a:schemeClr val="tx1"/>
            </a:fontRef>
          </p:style>
        </p:cxnSp>
      </p:grpSp>
      <p:sp>
        <p:nvSpPr>
          <p:cNvPr id="298" name="מלבן מעוגל 297"/>
          <p:cNvSpPr/>
          <p:nvPr/>
        </p:nvSpPr>
        <p:spPr>
          <a:xfrm>
            <a:off x="10783980" y="2299503"/>
            <a:ext cx="765227" cy="756643"/>
          </a:xfrm>
          <a:prstGeom prst="roundRect">
            <a:avLst/>
          </a:prstGeom>
          <a:solidFill>
            <a:schemeClr val="bg2">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none" lIns="0" rIns="0" rtlCol="1" anchor="ctr"/>
          <a:lstStyle/>
          <a:p>
            <a:pPr algn="ctr"/>
            <a:r>
              <a:rPr lang="en-US" sz="2160">
                <a:solidFill>
                  <a:schemeClr val="tx1"/>
                </a:solidFill>
              </a:rPr>
              <a:t>C</a:t>
            </a:r>
            <a:endParaRPr lang="he-IL" sz="2160">
              <a:solidFill>
                <a:schemeClr val="tx1"/>
              </a:solidFill>
            </a:endParaRPr>
          </a:p>
        </p:txBody>
      </p:sp>
      <p:cxnSp>
        <p:nvCxnSpPr>
          <p:cNvPr id="299" name="מחבר ישר 298"/>
          <p:cNvCxnSpPr>
            <a:cxnSpLocks/>
            <a:endCxn id="292" idx="3"/>
          </p:cNvCxnSpPr>
          <p:nvPr/>
        </p:nvCxnSpPr>
        <p:spPr>
          <a:xfrm flipH="1">
            <a:off x="10342437" y="2674511"/>
            <a:ext cx="457619" cy="3314"/>
          </a:xfrm>
          <a:prstGeom prst="line">
            <a:avLst/>
          </a:prstGeom>
          <a:ln w="25400">
            <a:solidFill>
              <a:schemeClr val="accent1"/>
            </a:solidFill>
            <a:tailEnd type="stealth" w="lg" len="med"/>
          </a:ln>
        </p:spPr>
        <p:style>
          <a:lnRef idx="1">
            <a:schemeClr val="accent1"/>
          </a:lnRef>
          <a:fillRef idx="0">
            <a:schemeClr val="accent1"/>
          </a:fillRef>
          <a:effectRef idx="0">
            <a:schemeClr val="accent1"/>
          </a:effectRef>
          <a:fontRef idx="minor">
            <a:schemeClr val="tx1"/>
          </a:fontRef>
        </p:style>
      </p:cxnSp>
      <p:grpSp>
        <p:nvGrpSpPr>
          <p:cNvPr id="300" name="קבוצה 299"/>
          <p:cNvGrpSpPr/>
          <p:nvPr/>
        </p:nvGrpSpPr>
        <p:grpSpPr>
          <a:xfrm>
            <a:off x="7884074" y="2296190"/>
            <a:ext cx="1143001" cy="756643"/>
            <a:chOff x="723899" y="4786118"/>
            <a:chExt cx="952501" cy="630536"/>
          </a:xfrm>
        </p:grpSpPr>
        <p:sp>
          <p:nvSpPr>
            <p:cNvPr id="301" name="מלבן מעוגל 300"/>
            <p:cNvSpPr/>
            <p:nvPr/>
          </p:nvSpPr>
          <p:spPr>
            <a:xfrm>
              <a:off x="1042687" y="4786118"/>
              <a:ext cx="633713" cy="630536"/>
            </a:xfrm>
            <a:prstGeom prst="roundRect">
              <a:avLst/>
            </a:prstGeom>
            <a:solidFill>
              <a:schemeClr val="bg2">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none" lIns="0" rIns="0" rtlCol="1" anchor="ctr"/>
            <a:lstStyle/>
            <a:p>
              <a:pPr algn="ctr"/>
              <a:r>
                <a:rPr lang="en-US" sz="2160">
                  <a:solidFill>
                    <a:schemeClr val="tx1"/>
                  </a:solidFill>
                </a:rPr>
                <a:t>A</a:t>
              </a:r>
              <a:endParaRPr lang="he-IL" sz="2160">
                <a:solidFill>
                  <a:schemeClr val="tx1"/>
                </a:solidFill>
              </a:endParaRPr>
            </a:p>
          </p:txBody>
        </p:sp>
        <p:cxnSp>
          <p:nvCxnSpPr>
            <p:cNvPr id="302" name="מחבר ישר 301"/>
            <p:cNvCxnSpPr>
              <a:stCxn id="301" idx="1"/>
            </p:cNvCxnSpPr>
            <p:nvPr/>
          </p:nvCxnSpPr>
          <p:spPr>
            <a:xfrm flipH="1">
              <a:off x="723899" y="5101386"/>
              <a:ext cx="318788" cy="0"/>
            </a:xfrm>
            <a:prstGeom prst="line">
              <a:avLst/>
            </a:prstGeom>
            <a:ln w="25400">
              <a:solidFill>
                <a:schemeClr val="accent1"/>
              </a:solidFill>
              <a:tailEnd type="stealth" w="lg" len="med"/>
            </a:ln>
          </p:spPr>
          <p:style>
            <a:lnRef idx="1">
              <a:schemeClr val="accent1"/>
            </a:lnRef>
            <a:fillRef idx="0">
              <a:schemeClr val="accent1"/>
            </a:fillRef>
            <a:effectRef idx="0">
              <a:schemeClr val="accent1"/>
            </a:effectRef>
            <a:fontRef idx="minor">
              <a:schemeClr val="tx1"/>
            </a:fontRef>
          </p:style>
        </p:cxnSp>
      </p:grpSp>
      <p:grpSp>
        <p:nvGrpSpPr>
          <p:cNvPr id="303" name="קבוצה 302"/>
          <p:cNvGrpSpPr/>
          <p:nvPr/>
        </p:nvGrpSpPr>
        <p:grpSpPr>
          <a:xfrm>
            <a:off x="2496273" y="1556179"/>
            <a:ext cx="357696" cy="312002"/>
            <a:chOff x="555497" y="910151"/>
            <a:chExt cx="298083" cy="260002"/>
          </a:xfrm>
          <a:solidFill>
            <a:schemeClr val="tx2">
              <a:lumMod val="10000"/>
              <a:lumOff val="90000"/>
            </a:schemeClr>
          </a:solidFill>
        </p:grpSpPr>
        <mc:AlternateContent xmlns:mc="http://schemas.openxmlformats.org/markup-compatibility/2006" xmlns:a14="http://schemas.microsoft.com/office/drawing/2010/main">
          <mc:Choice Requires="a14">
            <p:sp>
              <p:nvSpPr>
                <p:cNvPr id="304" name="מלבן מעוגל 303"/>
                <p:cNvSpPr/>
                <p:nvPr/>
              </p:nvSpPr>
              <p:spPr>
                <a:xfrm>
                  <a:off x="578866" y="910151"/>
                  <a:ext cx="274714" cy="260002"/>
                </a:xfrm>
                <a:prstGeom prst="roundRect">
                  <a:avLst/>
                </a:prstGeom>
                <a:grp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rIns="0" rtlCol="1" anchor="ctr"/>
                <a:lstStyle/>
                <a:p>
                  <a:pPr algn="ctr"/>
                  <a14:m>
                    <m:oMathPara xmlns:m="http://schemas.openxmlformats.org/officeDocument/2006/math">
                      <m:oMathParaPr>
                        <m:jc m:val="centerGroup"/>
                      </m:oMathParaPr>
                      <m:oMath xmlns:m="http://schemas.openxmlformats.org/officeDocument/2006/math">
                        <m:sSub>
                          <m:sSubPr>
                            <m:ctrlPr>
                              <a:rPr lang="en-US" sz="2160" i="1" dirty="0">
                                <a:solidFill>
                                  <a:schemeClr val="tx1"/>
                                </a:solidFill>
                                <a:latin typeface="Cambria Math" panose="02040503050406030204" pitchFamily="18" charset="0"/>
                              </a:rPr>
                            </m:ctrlPr>
                          </m:sSubPr>
                          <m:e>
                            <m:r>
                              <a:rPr lang="en-US" sz="2160" i="1" dirty="0">
                                <a:solidFill>
                                  <a:schemeClr val="tx1"/>
                                </a:solidFill>
                                <a:latin typeface="Cambria Math"/>
                              </a:rPr>
                              <m:t> </m:t>
                            </m:r>
                            <m:r>
                              <a:rPr lang="en-US" sz="2160" i="1" dirty="0">
                                <a:solidFill>
                                  <a:schemeClr val="tx1"/>
                                </a:solidFill>
                                <a:latin typeface="Cambria Math"/>
                              </a:rPr>
                              <m:t>𝐵</m:t>
                            </m:r>
                          </m:e>
                          <m:sub>
                            <m:r>
                              <a:rPr lang="en-US" sz="2160" i="1" dirty="0">
                                <a:solidFill>
                                  <a:schemeClr val="tx1"/>
                                </a:solidFill>
                                <a:latin typeface="Cambria Math"/>
                              </a:rPr>
                              <m:t>1</m:t>
                            </m:r>
                          </m:sub>
                        </m:sSub>
                      </m:oMath>
                    </m:oMathPara>
                  </a14:m>
                  <a:endParaRPr lang="he-IL" sz="2160">
                    <a:solidFill>
                      <a:schemeClr val="tx1"/>
                    </a:solidFill>
                  </a:endParaRPr>
                </a:p>
              </p:txBody>
            </p:sp>
          </mc:Choice>
          <mc:Fallback xmlns="">
            <p:sp>
              <p:nvSpPr>
                <p:cNvPr id="304" name="מלבן מעוגל 303"/>
                <p:cNvSpPr>
                  <a:spLocks noRot="1" noChangeAspect="1" noMove="1" noResize="1" noEditPoints="1" noAdjustHandles="1" noChangeArrowheads="1" noChangeShapeType="1" noTextEdit="1"/>
                </p:cNvSpPr>
                <p:nvPr/>
              </p:nvSpPr>
              <p:spPr>
                <a:xfrm>
                  <a:off x="578866" y="910151"/>
                  <a:ext cx="274714" cy="260002"/>
                </a:xfrm>
                <a:prstGeom prst="roundRect">
                  <a:avLst/>
                </a:prstGeom>
                <a:blipFill>
                  <a:blip r:embed="rId6"/>
                  <a:stretch>
                    <a:fillRect l="-21429" r="-7143" b="-20755"/>
                  </a:stretch>
                </a:blipFill>
                <a:ln>
                  <a:solidFill>
                    <a:schemeClr val="accent1">
                      <a:lumMod val="75000"/>
                    </a:schemeClr>
                  </a:solidFill>
                </a:ln>
              </p:spPr>
              <p:txBody>
                <a:bodyPr/>
                <a:lstStyle/>
                <a:p>
                  <a:r>
                    <a:rPr lang="en-US">
                      <a:noFill/>
                    </a:rPr>
                    <a:t> </a:t>
                  </a:r>
                </a:p>
              </p:txBody>
            </p:sp>
          </mc:Fallback>
        </mc:AlternateContent>
        <p:cxnSp>
          <p:nvCxnSpPr>
            <p:cNvPr id="305" name="מחבר ישר 304"/>
            <p:cNvCxnSpPr>
              <a:stCxn id="304" idx="1"/>
              <a:endCxn id="290" idx="3"/>
            </p:cNvCxnSpPr>
            <p:nvPr/>
          </p:nvCxnSpPr>
          <p:spPr>
            <a:xfrm flipH="1">
              <a:off x="555497" y="1040152"/>
              <a:ext cx="23369" cy="8659"/>
            </a:xfrm>
            <a:prstGeom prst="line">
              <a:avLst/>
            </a:prstGeom>
            <a:grpFill/>
            <a:ln w="25400">
              <a:solidFill>
                <a:schemeClr val="accent1">
                  <a:lumMod val="75000"/>
                </a:schemeClr>
              </a:solidFill>
              <a:tailEnd type="stealth"/>
            </a:ln>
          </p:spPr>
          <p:style>
            <a:lnRef idx="1">
              <a:schemeClr val="accent1"/>
            </a:lnRef>
            <a:fillRef idx="0">
              <a:schemeClr val="accent1"/>
            </a:fillRef>
            <a:effectRef idx="0">
              <a:schemeClr val="accent1"/>
            </a:effectRef>
            <a:fontRef idx="minor">
              <a:schemeClr val="tx1"/>
            </a:fontRef>
          </p:style>
        </p:cxnSp>
      </p:grpSp>
      <p:grpSp>
        <p:nvGrpSpPr>
          <p:cNvPr id="306" name="קבוצה 305"/>
          <p:cNvGrpSpPr/>
          <p:nvPr/>
        </p:nvGrpSpPr>
        <p:grpSpPr>
          <a:xfrm>
            <a:off x="2853969" y="1556179"/>
            <a:ext cx="382474" cy="312002"/>
            <a:chOff x="6128870" y="910151"/>
            <a:chExt cx="318731" cy="260002"/>
          </a:xfrm>
          <a:solidFill>
            <a:schemeClr val="tx2">
              <a:lumMod val="10000"/>
              <a:lumOff val="90000"/>
            </a:schemeClr>
          </a:solidFill>
        </p:grpSpPr>
        <p:sp>
          <p:nvSpPr>
            <p:cNvPr id="307" name="מלבן מעוגל 306"/>
            <p:cNvSpPr/>
            <p:nvPr/>
          </p:nvSpPr>
          <p:spPr>
            <a:xfrm>
              <a:off x="6172887" y="910151"/>
              <a:ext cx="274714" cy="260002"/>
            </a:xfrm>
            <a:prstGeom prst="roundRect">
              <a:avLst/>
            </a:prstGeom>
            <a:grp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rIns="0" rtlCol="1" anchor="ctr"/>
            <a:lstStyle/>
            <a:p>
              <a:pPr algn="ctr"/>
              <a:r>
                <a:rPr lang="en-US" sz="2160">
                  <a:solidFill>
                    <a:schemeClr val="tx1"/>
                  </a:solidFill>
                </a:rPr>
                <a:t>C</a:t>
              </a:r>
              <a:endParaRPr lang="he-IL" sz="2160">
                <a:solidFill>
                  <a:schemeClr val="tx1"/>
                </a:solidFill>
              </a:endParaRPr>
            </a:p>
          </p:txBody>
        </p:sp>
        <p:cxnSp>
          <p:nvCxnSpPr>
            <p:cNvPr id="308" name="מחבר ישר 307"/>
            <p:cNvCxnSpPr>
              <a:stCxn id="307" idx="1"/>
              <a:endCxn id="304" idx="3"/>
            </p:cNvCxnSpPr>
            <p:nvPr/>
          </p:nvCxnSpPr>
          <p:spPr>
            <a:xfrm flipH="1">
              <a:off x="6128870" y="1040152"/>
              <a:ext cx="44017" cy="8659"/>
            </a:xfrm>
            <a:prstGeom prst="line">
              <a:avLst/>
            </a:prstGeom>
            <a:grpFill/>
            <a:ln w="25400">
              <a:solidFill>
                <a:schemeClr val="accent1">
                  <a:lumMod val="75000"/>
                </a:schemeClr>
              </a:solidFill>
              <a:tailEnd type="stealth"/>
            </a:ln>
          </p:spPr>
          <p:style>
            <a:lnRef idx="1">
              <a:schemeClr val="accent1"/>
            </a:lnRef>
            <a:fillRef idx="0">
              <a:schemeClr val="accent1"/>
            </a:fillRef>
            <a:effectRef idx="0">
              <a:schemeClr val="accent1"/>
            </a:effectRef>
            <a:fontRef idx="minor">
              <a:schemeClr val="tx1"/>
            </a:fontRef>
          </p:style>
        </p:cxnSp>
      </p:grpSp>
      <p:sp>
        <p:nvSpPr>
          <p:cNvPr id="309" name="מלבן מעוגל 308"/>
          <p:cNvSpPr/>
          <p:nvPr/>
        </p:nvSpPr>
        <p:spPr>
          <a:xfrm>
            <a:off x="4829023" y="4785812"/>
            <a:ext cx="329657" cy="312002"/>
          </a:xfrm>
          <a:prstGeom prst="roundRect">
            <a:avLst/>
          </a:prstGeom>
          <a:solidFill>
            <a:schemeClr val="tx2">
              <a:lumMod val="10000"/>
              <a:lumOff val="9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rIns="0" rtlCol="1" anchor="ctr"/>
          <a:lstStyle/>
          <a:p>
            <a:pPr algn="ctr"/>
            <a:r>
              <a:rPr lang="en-US" sz="2160">
                <a:solidFill>
                  <a:schemeClr val="tx1"/>
                </a:solidFill>
              </a:rPr>
              <a:t>A</a:t>
            </a:r>
            <a:endParaRPr lang="he-IL" sz="2160">
              <a:solidFill>
                <a:schemeClr val="tx1"/>
              </a:solidFill>
            </a:endParaRPr>
          </a:p>
        </p:txBody>
      </p:sp>
      <p:grpSp>
        <p:nvGrpSpPr>
          <p:cNvPr id="310" name="קבוצה 309"/>
          <p:cNvGrpSpPr/>
          <p:nvPr/>
        </p:nvGrpSpPr>
        <p:grpSpPr>
          <a:xfrm>
            <a:off x="5158676" y="4774080"/>
            <a:ext cx="366702" cy="312002"/>
            <a:chOff x="2777862" y="3501019"/>
            <a:chExt cx="305730" cy="260002"/>
          </a:xfrm>
          <a:solidFill>
            <a:schemeClr val="tx2">
              <a:lumMod val="10000"/>
              <a:lumOff val="90000"/>
            </a:schemeClr>
          </a:solidFill>
        </p:grpSpPr>
        <mc:AlternateContent xmlns:mc="http://schemas.openxmlformats.org/markup-compatibility/2006" xmlns:a14="http://schemas.microsoft.com/office/drawing/2010/main">
          <mc:Choice Requires="a14">
            <p:sp>
              <p:nvSpPr>
                <p:cNvPr id="311" name="מלבן מעוגל 310"/>
                <p:cNvSpPr/>
                <p:nvPr/>
              </p:nvSpPr>
              <p:spPr>
                <a:xfrm>
                  <a:off x="2808878" y="3501019"/>
                  <a:ext cx="274714" cy="260002"/>
                </a:xfrm>
                <a:prstGeom prst="roundRect">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none" lIns="0" rIns="0" rtlCol="1" anchor="ctr"/>
                <a:lstStyle/>
                <a:p>
                  <a:pPr algn="ctr"/>
                  <a14:m>
                    <m:oMathPara xmlns:m="http://schemas.openxmlformats.org/officeDocument/2006/math">
                      <m:oMathParaPr>
                        <m:jc m:val="centerGroup"/>
                      </m:oMathParaPr>
                      <m:oMath xmlns:m="http://schemas.openxmlformats.org/officeDocument/2006/math">
                        <m:sSub>
                          <m:sSubPr>
                            <m:ctrlPr>
                              <a:rPr lang="en-US" sz="2160" i="1" dirty="0">
                                <a:solidFill>
                                  <a:schemeClr val="tx1"/>
                                </a:solidFill>
                                <a:latin typeface="Cambria Math" panose="02040503050406030204" pitchFamily="18" charset="0"/>
                              </a:rPr>
                            </m:ctrlPr>
                          </m:sSubPr>
                          <m:e>
                            <m:r>
                              <a:rPr lang="en-US" sz="2160" i="1" dirty="0">
                                <a:solidFill>
                                  <a:schemeClr val="tx1"/>
                                </a:solidFill>
                                <a:latin typeface="Cambria Math"/>
                              </a:rPr>
                              <m:t> </m:t>
                            </m:r>
                            <m:r>
                              <a:rPr lang="en-US" sz="2160" i="1" dirty="0">
                                <a:solidFill>
                                  <a:schemeClr val="tx1"/>
                                </a:solidFill>
                                <a:latin typeface="Cambria Math"/>
                              </a:rPr>
                              <m:t>𝐵</m:t>
                            </m:r>
                          </m:e>
                          <m:sub>
                            <m:r>
                              <a:rPr lang="en-US" sz="2160" i="1" dirty="0">
                                <a:solidFill>
                                  <a:schemeClr val="tx1"/>
                                </a:solidFill>
                                <a:latin typeface="Cambria Math"/>
                              </a:rPr>
                              <m:t>1</m:t>
                            </m:r>
                          </m:sub>
                        </m:sSub>
                      </m:oMath>
                    </m:oMathPara>
                  </a14:m>
                  <a:endParaRPr lang="he-IL" sz="2160">
                    <a:solidFill>
                      <a:schemeClr val="tx1"/>
                    </a:solidFill>
                  </a:endParaRPr>
                </a:p>
              </p:txBody>
            </p:sp>
          </mc:Choice>
          <mc:Fallback xmlns="">
            <p:sp>
              <p:nvSpPr>
                <p:cNvPr id="311" name="מלבן מעוגל 310"/>
                <p:cNvSpPr>
                  <a:spLocks noRot="1" noChangeAspect="1" noMove="1" noResize="1" noEditPoints="1" noAdjustHandles="1" noChangeArrowheads="1" noChangeShapeType="1" noTextEdit="1"/>
                </p:cNvSpPr>
                <p:nvPr/>
              </p:nvSpPr>
              <p:spPr>
                <a:xfrm>
                  <a:off x="2808878" y="3501019"/>
                  <a:ext cx="274714" cy="260002"/>
                </a:xfrm>
                <a:prstGeom prst="roundRect">
                  <a:avLst/>
                </a:prstGeom>
                <a:blipFill>
                  <a:blip r:embed="rId7"/>
                  <a:stretch>
                    <a:fillRect l="-21429" r="-8929" b="-20755"/>
                  </a:stretch>
                </a:blipFill>
                <a:ln>
                  <a:solidFill>
                    <a:schemeClr val="accent1"/>
                  </a:solidFill>
                </a:ln>
              </p:spPr>
              <p:txBody>
                <a:bodyPr/>
                <a:lstStyle/>
                <a:p>
                  <a:r>
                    <a:rPr lang="en-US">
                      <a:noFill/>
                    </a:rPr>
                    <a:t> </a:t>
                  </a:r>
                </a:p>
              </p:txBody>
            </p:sp>
          </mc:Fallback>
        </mc:AlternateContent>
        <p:cxnSp>
          <p:nvCxnSpPr>
            <p:cNvPr id="312" name="מחבר ישר 311"/>
            <p:cNvCxnSpPr>
              <a:stCxn id="311" idx="1"/>
              <a:endCxn id="309" idx="3"/>
            </p:cNvCxnSpPr>
            <p:nvPr/>
          </p:nvCxnSpPr>
          <p:spPr>
            <a:xfrm flipH="1">
              <a:off x="2777862" y="3631020"/>
              <a:ext cx="31016" cy="9777"/>
            </a:xfrm>
            <a:prstGeom prst="line">
              <a:avLst/>
            </a:prstGeom>
            <a:grpFill/>
            <a:ln w="25400">
              <a:solidFill>
                <a:schemeClr val="accent1"/>
              </a:solidFill>
              <a:tailEnd type="stealth"/>
            </a:ln>
          </p:spPr>
          <p:style>
            <a:lnRef idx="1">
              <a:schemeClr val="accent1"/>
            </a:lnRef>
            <a:fillRef idx="0">
              <a:schemeClr val="accent1"/>
            </a:fillRef>
            <a:effectRef idx="0">
              <a:schemeClr val="accent1"/>
            </a:effectRef>
            <a:fontRef idx="minor">
              <a:schemeClr val="tx1"/>
            </a:fontRef>
          </p:style>
        </p:cxnSp>
      </p:grpSp>
      <p:grpSp>
        <p:nvGrpSpPr>
          <p:cNvPr id="313" name="קבוצה 312"/>
          <p:cNvGrpSpPr/>
          <p:nvPr/>
        </p:nvGrpSpPr>
        <p:grpSpPr>
          <a:xfrm>
            <a:off x="5525410" y="4795816"/>
            <a:ext cx="371269" cy="312002"/>
            <a:chOff x="8356929" y="3519132"/>
            <a:chExt cx="309346" cy="260002"/>
          </a:xfrm>
          <a:solidFill>
            <a:schemeClr val="tx2">
              <a:lumMod val="10000"/>
              <a:lumOff val="90000"/>
            </a:schemeClr>
          </a:solidFill>
        </p:grpSpPr>
        <p:sp>
          <p:nvSpPr>
            <p:cNvPr id="314" name="מלבן מעוגל 313"/>
            <p:cNvSpPr/>
            <p:nvPr/>
          </p:nvSpPr>
          <p:spPr>
            <a:xfrm>
              <a:off x="8391561" y="3519132"/>
              <a:ext cx="274714" cy="260002"/>
            </a:xfrm>
            <a:prstGeom prst="roundRect">
              <a:avLst/>
            </a:prstGeom>
            <a:grp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rIns="0" rtlCol="1" anchor="ctr"/>
            <a:lstStyle/>
            <a:p>
              <a:pPr algn="ctr"/>
              <a:r>
                <a:rPr lang="en-US" sz="2160">
                  <a:solidFill>
                    <a:schemeClr val="tx1"/>
                  </a:solidFill>
                </a:rPr>
                <a:t>C</a:t>
              </a:r>
              <a:endParaRPr lang="he-IL" sz="2160">
                <a:solidFill>
                  <a:schemeClr val="tx1"/>
                </a:solidFill>
              </a:endParaRPr>
            </a:p>
          </p:txBody>
        </p:sp>
        <p:cxnSp>
          <p:nvCxnSpPr>
            <p:cNvPr id="315" name="מחבר ישר 314"/>
            <p:cNvCxnSpPr>
              <a:stCxn id="314" idx="1"/>
              <a:endCxn id="311" idx="3"/>
            </p:cNvCxnSpPr>
            <p:nvPr/>
          </p:nvCxnSpPr>
          <p:spPr>
            <a:xfrm flipH="1" flipV="1">
              <a:off x="8356929" y="3640091"/>
              <a:ext cx="34632" cy="9042"/>
            </a:xfrm>
            <a:prstGeom prst="line">
              <a:avLst/>
            </a:prstGeom>
            <a:grpFill/>
            <a:ln w="25400">
              <a:solidFill>
                <a:schemeClr val="accent1">
                  <a:lumMod val="75000"/>
                </a:schemeClr>
              </a:solidFill>
              <a:tailEnd type="stealth"/>
            </a:ln>
          </p:spPr>
          <p:style>
            <a:lnRef idx="1">
              <a:schemeClr val="accent1"/>
            </a:lnRef>
            <a:fillRef idx="0">
              <a:schemeClr val="accent1"/>
            </a:fillRef>
            <a:effectRef idx="0">
              <a:schemeClr val="accent1"/>
            </a:effectRef>
            <a:fontRef idx="minor">
              <a:schemeClr val="tx1"/>
            </a:fontRef>
          </p:style>
        </p:cxnSp>
      </p:grpSp>
      <p:grpSp>
        <p:nvGrpSpPr>
          <p:cNvPr id="316" name="קבוצה 315"/>
          <p:cNvGrpSpPr/>
          <p:nvPr/>
        </p:nvGrpSpPr>
        <p:grpSpPr>
          <a:xfrm>
            <a:off x="5158683" y="4795816"/>
            <a:ext cx="369274" cy="312002"/>
            <a:chOff x="2774450" y="3519132"/>
            <a:chExt cx="307707" cy="260002"/>
          </a:xfrm>
          <a:solidFill>
            <a:schemeClr val="tx2">
              <a:lumMod val="10000"/>
              <a:lumOff val="90000"/>
            </a:schemeClr>
          </a:solidFill>
        </p:grpSpPr>
        <mc:AlternateContent xmlns:mc="http://schemas.openxmlformats.org/markup-compatibility/2006" xmlns:a14="http://schemas.microsoft.com/office/drawing/2010/main">
          <mc:Choice Requires="a14">
            <p:sp>
              <p:nvSpPr>
                <p:cNvPr id="317" name="מלבן מעוגל 316"/>
                <p:cNvSpPr/>
                <p:nvPr/>
              </p:nvSpPr>
              <p:spPr>
                <a:xfrm>
                  <a:off x="2807443" y="3519132"/>
                  <a:ext cx="274714" cy="260002"/>
                </a:xfrm>
                <a:prstGeom prst="roundRect">
                  <a:avLst/>
                </a:prstGeom>
                <a:grp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rIns="0" rtlCol="1" anchor="ctr"/>
                <a:lstStyle/>
                <a:p>
                  <a:pPr algn="ctr"/>
                  <a14:m>
                    <m:oMathPara xmlns:m="http://schemas.openxmlformats.org/officeDocument/2006/math">
                      <m:oMathParaPr>
                        <m:jc m:val="centerGroup"/>
                      </m:oMathParaPr>
                      <m:oMath xmlns:m="http://schemas.openxmlformats.org/officeDocument/2006/math">
                        <m:sSub>
                          <m:sSubPr>
                            <m:ctrlPr>
                              <a:rPr lang="en-US" sz="2160" i="1" dirty="0">
                                <a:solidFill>
                                  <a:srgbClr val="FF0000"/>
                                </a:solidFill>
                                <a:latin typeface="Cambria Math" panose="02040503050406030204" pitchFamily="18" charset="0"/>
                              </a:rPr>
                            </m:ctrlPr>
                          </m:sSubPr>
                          <m:e>
                            <m:r>
                              <a:rPr lang="en-US" sz="2160" i="1" dirty="0">
                                <a:solidFill>
                                  <a:srgbClr val="FF0000"/>
                                </a:solidFill>
                                <a:latin typeface="Cambria Math"/>
                              </a:rPr>
                              <m:t> </m:t>
                            </m:r>
                            <m:r>
                              <a:rPr lang="en-US" sz="2160" i="1" dirty="0">
                                <a:solidFill>
                                  <a:srgbClr val="FF0000"/>
                                </a:solidFill>
                                <a:latin typeface="Cambria Math"/>
                              </a:rPr>
                              <m:t>𝐵</m:t>
                            </m:r>
                          </m:e>
                          <m:sub>
                            <m:r>
                              <a:rPr lang="en-US" sz="2160" i="1" dirty="0">
                                <a:solidFill>
                                  <a:srgbClr val="FF0000"/>
                                </a:solidFill>
                                <a:latin typeface="Cambria Math"/>
                              </a:rPr>
                              <m:t>2</m:t>
                            </m:r>
                          </m:sub>
                        </m:sSub>
                      </m:oMath>
                    </m:oMathPara>
                  </a14:m>
                  <a:endParaRPr lang="he-IL" sz="2160">
                    <a:solidFill>
                      <a:srgbClr val="FF0000"/>
                    </a:solidFill>
                  </a:endParaRPr>
                </a:p>
              </p:txBody>
            </p:sp>
          </mc:Choice>
          <mc:Fallback xmlns="">
            <p:sp>
              <p:nvSpPr>
                <p:cNvPr id="317" name="מלבן מעוגל 316"/>
                <p:cNvSpPr>
                  <a:spLocks noRot="1" noChangeAspect="1" noMove="1" noResize="1" noEditPoints="1" noAdjustHandles="1" noChangeArrowheads="1" noChangeShapeType="1" noTextEdit="1"/>
                </p:cNvSpPr>
                <p:nvPr/>
              </p:nvSpPr>
              <p:spPr>
                <a:xfrm>
                  <a:off x="2807443" y="3519132"/>
                  <a:ext cx="274714" cy="260002"/>
                </a:xfrm>
                <a:prstGeom prst="roundRect">
                  <a:avLst/>
                </a:prstGeom>
                <a:blipFill>
                  <a:blip r:embed="rId8"/>
                  <a:stretch>
                    <a:fillRect l="-23214" r="-7143" b="-18868"/>
                  </a:stretch>
                </a:blipFill>
                <a:ln>
                  <a:solidFill>
                    <a:schemeClr val="accent1">
                      <a:lumMod val="75000"/>
                    </a:schemeClr>
                  </a:solidFill>
                </a:ln>
              </p:spPr>
              <p:txBody>
                <a:bodyPr/>
                <a:lstStyle/>
                <a:p>
                  <a:r>
                    <a:rPr lang="en-US">
                      <a:noFill/>
                    </a:rPr>
                    <a:t> </a:t>
                  </a:r>
                </a:p>
              </p:txBody>
            </p:sp>
          </mc:Fallback>
        </mc:AlternateContent>
        <p:cxnSp>
          <p:nvCxnSpPr>
            <p:cNvPr id="318" name="מחבר ישר 317"/>
            <p:cNvCxnSpPr>
              <a:stCxn id="317" idx="1"/>
              <a:endCxn id="309" idx="3"/>
            </p:cNvCxnSpPr>
            <p:nvPr/>
          </p:nvCxnSpPr>
          <p:spPr>
            <a:xfrm flipH="1" flipV="1">
              <a:off x="2774450" y="3640796"/>
              <a:ext cx="32993" cy="8337"/>
            </a:xfrm>
            <a:prstGeom prst="line">
              <a:avLst/>
            </a:prstGeom>
            <a:grpFill/>
            <a:ln w="25400">
              <a:solidFill>
                <a:schemeClr val="accent1">
                  <a:lumMod val="75000"/>
                </a:schemeClr>
              </a:solidFill>
              <a:tailEnd type="stealth"/>
            </a:ln>
          </p:spPr>
          <p:style>
            <a:lnRef idx="1">
              <a:schemeClr val="accent1"/>
            </a:lnRef>
            <a:fillRef idx="0">
              <a:schemeClr val="accent1"/>
            </a:fillRef>
            <a:effectRef idx="0">
              <a:schemeClr val="accent1"/>
            </a:effectRef>
            <a:fontRef idx="minor">
              <a:schemeClr val="tx1"/>
            </a:fontRef>
          </p:style>
        </p:cxnSp>
      </p:grpSp>
      <p:sp>
        <p:nvSpPr>
          <p:cNvPr id="319" name="מלבן מעוגל 318"/>
          <p:cNvSpPr/>
          <p:nvPr/>
        </p:nvSpPr>
        <p:spPr>
          <a:xfrm>
            <a:off x="1332322" y="2769884"/>
            <a:ext cx="329657" cy="312002"/>
          </a:xfrm>
          <a:prstGeom prst="roundRect">
            <a:avLst/>
          </a:prstGeom>
          <a:solidFill>
            <a:schemeClr val="tx2">
              <a:lumMod val="10000"/>
              <a:lumOff val="9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rIns="0" rtlCol="1" anchor="ctr"/>
          <a:lstStyle/>
          <a:p>
            <a:pPr algn="ctr"/>
            <a:r>
              <a:rPr lang="en-US" sz="2160">
                <a:solidFill>
                  <a:schemeClr val="tx1"/>
                </a:solidFill>
              </a:rPr>
              <a:t>A</a:t>
            </a:r>
            <a:endParaRPr lang="he-IL" sz="2160">
              <a:solidFill>
                <a:schemeClr val="tx1"/>
              </a:solidFill>
            </a:endParaRPr>
          </a:p>
        </p:txBody>
      </p:sp>
      <p:grpSp>
        <p:nvGrpSpPr>
          <p:cNvPr id="320" name="קבוצה 319"/>
          <p:cNvGrpSpPr/>
          <p:nvPr/>
        </p:nvGrpSpPr>
        <p:grpSpPr>
          <a:xfrm>
            <a:off x="1661978" y="2778718"/>
            <a:ext cx="369799" cy="312002"/>
            <a:chOff x="555278" y="917513"/>
            <a:chExt cx="308149" cy="260002"/>
          </a:xfrm>
          <a:solidFill>
            <a:schemeClr val="tx2">
              <a:lumMod val="10000"/>
              <a:lumOff val="90000"/>
            </a:schemeClr>
          </a:solidFill>
        </p:grpSpPr>
        <mc:AlternateContent xmlns:mc="http://schemas.openxmlformats.org/markup-compatibility/2006" xmlns:a14="http://schemas.microsoft.com/office/drawing/2010/main">
          <mc:Choice Requires="a14">
            <p:sp>
              <p:nvSpPr>
                <p:cNvPr id="321" name="מלבן מעוגל 320"/>
                <p:cNvSpPr/>
                <p:nvPr/>
              </p:nvSpPr>
              <p:spPr>
                <a:xfrm>
                  <a:off x="588713" y="917513"/>
                  <a:ext cx="274714" cy="260002"/>
                </a:xfrm>
                <a:prstGeom prst="roundRect">
                  <a:avLst/>
                </a:prstGeom>
                <a:grp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rIns="0" rtlCol="1" anchor="ctr"/>
                <a:lstStyle/>
                <a:p>
                  <a:pPr algn="ctr"/>
                  <a14:m>
                    <m:oMathPara xmlns:m="http://schemas.openxmlformats.org/officeDocument/2006/math">
                      <m:oMathParaPr>
                        <m:jc m:val="centerGroup"/>
                      </m:oMathParaPr>
                      <m:oMath xmlns:m="http://schemas.openxmlformats.org/officeDocument/2006/math">
                        <m:sSub>
                          <m:sSubPr>
                            <m:ctrlPr>
                              <a:rPr lang="en-US" sz="2160" i="1" dirty="0">
                                <a:solidFill>
                                  <a:schemeClr val="tx1"/>
                                </a:solidFill>
                                <a:latin typeface="Cambria Math" panose="02040503050406030204" pitchFamily="18" charset="0"/>
                              </a:rPr>
                            </m:ctrlPr>
                          </m:sSubPr>
                          <m:e>
                            <m:r>
                              <a:rPr lang="en-US" sz="2160" i="1" dirty="0">
                                <a:solidFill>
                                  <a:schemeClr val="tx1"/>
                                </a:solidFill>
                                <a:latin typeface="Cambria Math"/>
                              </a:rPr>
                              <m:t> </m:t>
                            </m:r>
                            <m:r>
                              <a:rPr lang="en-US" sz="2160" i="1" dirty="0">
                                <a:solidFill>
                                  <a:schemeClr val="tx1"/>
                                </a:solidFill>
                                <a:latin typeface="Cambria Math"/>
                              </a:rPr>
                              <m:t>𝐵</m:t>
                            </m:r>
                          </m:e>
                          <m:sub>
                            <m:r>
                              <a:rPr lang="en-US" sz="2160" i="1" dirty="0">
                                <a:solidFill>
                                  <a:schemeClr val="tx1"/>
                                </a:solidFill>
                                <a:latin typeface="Cambria Math"/>
                              </a:rPr>
                              <m:t>1</m:t>
                            </m:r>
                          </m:sub>
                        </m:sSub>
                      </m:oMath>
                    </m:oMathPara>
                  </a14:m>
                  <a:endParaRPr lang="he-IL" sz="2160">
                    <a:solidFill>
                      <a:schemeClr val="tx1"/>
                    </a:solidFill>
                  </a:endParaRPr>
                </a:p>
              </p:txBody>
            </p:sp>
          </mc:Choice>
          <mc:Fallback xmlns="">
            <p:sp>
              <p:nvSpPr>
                <p:cNvPr id="321" name="מלבן מעוגל 320"/>
                <p:cNvSpPr>
                  <a:spLocks noRot="1" noChangeAspect="1" noMove="1" noResize="1" noEditPoints="1" noAdjustHandles="1" noChangeArrowheads="1" noChangeShapeType="1" noTextEdit="1"/>
                </p:cNvSpPr>
                <p:nvPr/>
              </p:nvSpPr>
              <p:spPr>
                <a:xfrm>
                  <a:off x="588713" y="917513"/>
                  <a:ext cx="274714" cy="260002"/>
                </a:xfrm>
                <a:prstGeom prst="roundRect">
                  <a:avLst/>
                </a:prstGeom>
                <a:blipFill>
                  <a:blip r:embed="rId9"/>
                  <a:stretch>
                    <a:fillRect l="-21429" r="-7143" b="-18868"/>
                  </a:stretch>
                </a:blipFill>
                <a:ln>
                  <a:solidFill>
                    <a:schemeClr val="accent1">
                      <a:lumMod val="75000"/>
                    </a:schemeClr>
                  </a:solidFill>
                </a:ln>
              </p:spPr>
              <p:txBody>
                <a:bodyPr/>
                <a:lstStyle/>
                <a:p>
                  <a:r>
                    <a:rPr lang="en-US">
                      <a:noFill/>
                    </a:rPr>
                    <a:t> </a:t>
                  </a:r>
                </a:p>
              </p:txBody>
            </p:sp>
          </mc:Fallback>
        </mc:AlternateContent>
        <p:cxnSp>
          <p:nvCxnSpPr>
            <p:cNvPr id="322" name="מחבר ישר 321"/>
            <p:cNvCxnSpPr>
              <a:stCxn id="321" idx="1"/>
              <a:endCxn id="319" idx="3"/>
            </p:cNvCxnSpPr>
            <p:nvPr/>
          </p:nvCxnSpPr>
          <p:spPr>
            <a:xfrm flipH="1">
              <a:off x="555278" y="1047514"/>
              <a:ext cx="33435" cy="1298"/>
            </a:xfrm>
            <a:prstGeom prst="line">
              <a:avLst/>
            </a:prstGeom>
            <a:grpFill/>
            <a:ln w="25400">
              <a:solidFill>
                <a:schemeClr val="accent1">
                  <a:lumMod val="75000"/>
                </a:schemeClr>
              </a:solidFill>
              <a:tailEnd type="stealth"/>
            </a:ln>
          </p:spPr>
          <p:style>
            <a:lnRef idx="1">
              <a:schemeClr val="accent1"/>
            </a:lnRef>
            <a:fillRef idx="0">
              <a:schemeClr val="accent1"/>
            </a:fillRef>
            <a:effectRef idx="0">
              <a:schemeClr val="accent1"/>
            </a:effectRef>
            <a:fontRef idx="minor">
              <a:schemeClr val="tx1"/>
            </a:fontRef>
          </p:style>
        </p:cxnSp>
      </p:grpSp>
      <p:grpSp>
        <p:nvGrpSpPr>
          <p:cNvPr id="323" name="קבוצה 322"/>
          <p:cNvGrpSpPr/>
          <p:nvPr/>
        </p:nvGrpSpPr>
        <p:grpSpPr>
          <a:xfrm>
            <a:off x="2031777" y="2769884"/>
            <a:ext cx="370577" cy="312002"/>
            <a:chOff x="6138794" y="910151"/>
            <a:chExt cx="308807" cy="260002"/>
          </a:xfrm>
          <a:solidFill>
            <a:schemeClr val="tx2">
              <a:lumMod val="10000"/>
              <a:lumOff val="90000"/>
            </a:schemeClr>
          </a:solidFill>
        </p:grpSpPr>
        <p:sp>
          <p:nvSpPr>
            <p:cNvPr id="324" name="מלבן מעוגל 323"/>
            <p:cNvSpPr/>
            <p:nvPr/>
          </p:nvSpPr>
          <p:spPr>
            <a:xfrm>
              <a:off x="6172887" y="910151"/>
              <a:ext cx="274714" cy="260002"/>
            </a:xfrm>
            <a:prstGeom prst="roundRect">
              <a:avLst/>
            </a:prstGeom>
            <a:grp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rIns="0" rtlCol="1" anchor="ctr"/>
            <a:lstStyle/>
            <a:p>
              <a:pPr algn="ctr"/>
              <a:r>
                <a:rPr lang="en-US" sz="2160">
                  <a:solidFill>
                    <a:schemeClr val="tx1"/>
                  </a:solidFill>
                </a:rPr>
                <a:t>C</a:t>
              </a:r>
              <a:endParaRPr lang="he-IL" sz="2160">
                <a:solidFill>
                  <a:schemeClr val="tx1"/>
                </a:solidFill>
              </a:endParaRPr>
            </a:p>
          </p:txBody>
        </p:sp>
        <p:cxnSp>
          <p:nvCxnSpPr>
            <p:cNvPr id="325" name="מחבר ישר 324"/>
            <p:cNvCxnSpPr>
              <a:stCxn id="324" idx="1"/>
              <a:endCxn id="321" idx="3"/>
            </p:cNvCxnSpPr>
            <p:nvPr/>
          </p:nvCxnSpPr>
          <p:spPr>
            <a:xfrm flipH="1">
              <a:off x="6138794" y="1040152"/>
              <a:ext cx="34093" cy="16021"/>
            </a:xfrm>
            <a:prstGeom prst="line">
              <a:avLst/>
            </a:prstGeom>
            <a:grpFill/>
            <a:ln w="25400">
              <a:solidFill>
                <a:schemeClr val="accent1">
                  <a:lumMod val="75000"/>
                </a:schemeClr>
              </a:solidFill>
              <a:tailEnd type="stealth"/>
            </a:ln>
          </p:spPr>
          <p:style>
            <a:lnRef idx="1">
              <a:schemeClr val="accent1"/>
            </a:lnRef>
            <a:fillRef idx="0">
              <a:schemeClr val="accent1"/>
            </a:fillRef>
            <a:effectRef idx="0">
              <a:schemeClr val="accent1"/>
            </a:effectRef>
            <a:fontRef idx="minor">
              <a:schemeClr val="tx1"/>
            </a:fontRef>
          </p:style>
        </p:cxnSp>
      </p:grpSp>
      <p:sp>
        <p:nvSpPr>
          <p:cNvPr id="326" name="מלבן מעוגל 325"/>
          <p:cNvSpPr/>
          <p:nvPr/>
        </p:nvSpPr>
        <p:spPr>
          <a:xfrm>
            <a:off x="1074153" y="4093624"/>
            <a:ext cx="329657" cy="312002"/>
          </a:xfrm>
          <a:prstGeom prst="roundRect">
            <a:avLst/>
          </a:prstGeom>
          <a:solidFill>
            <a:schemeClr val="tx2">
              <a:lumMod val="10000"/>
              <a:lumOff val="9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rIns="0" rtlCol="1" anchor="ctr"/>
          <a:lstStyle/>
          <a:p>
            <a:pPr algn="ctr"/>
            <a:r>
              <a:rPr lang="en-US" sz="2160">
                <a:solidFill>
                  <a:schemeClr val="tx1"/>
                </a:solidFill>
              </a:rPr>
              <a:t>A</a:t>
            </a:r>
            <a:endParaRPr lang="he-IL" sz="2160">
              <a:solidFill>
                <a:schemeClr val="tx1"/>
              </a:solidFill>
            </a:endParaRPr>
          </a:p>
        </p:txBody>
      </p:sp>
      <p:grpSp>
        <p:nvGrpSpPr>
          <p:cNvPr id="327" name="קבוצה 326"/>
          <p:cNvGrpSpPr/>
          <p:nvPr/>
        </p:nvGrpSpPr>
        <p:grpSpPr>
          <a:xfrm>
            <a:off x="1403811" y="4093624"/>
            <a:ext cx="368006" cy="312002"/>
            <a:chOff x="555495" y="910151"/>
            <a:chExt cx="306675" cy="260002"/>
          </a:xfrm>
          <a:solidFill>
            <a:schemeClr val="tx2">
              <a:lumMod val="10000"/>
              <a:lumOff val="90000"/>
            </a:schemeClr>
          </a:solidFill>
        </p:grpSpPr>
        <mc:AlternateContent xmlns:mc="http://schemas.openxmlformats.org/markup-compatibility/2006" xmlns:a14="http://schemas.microsoft.com/office/drawing/2010/main">
          <mc:Choice Requires="a14">
            <p:sp>
              <p:nvSpPr>
                <p:cNvPr id="328" name="מלבן מעוגל 327"/>
                <p:cNvSpPr/>
                <p:nvPr/>
              </p:nvSpPr>
              <p:spPr>
                <a:xfrm>
                  <a:off x="587456" y="910151"/>
                  <a:ext cx="274714" cy="260002"/>
                </a:xfrm>
                <a:prstGeom prst="roundRect">
                  <a:avLst/>
                </a:prstGeom>
                <a:grp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rIns="0" rtlCol="1" anchor="ctr"/>
                <a:lstStyle/>
                <a:p>
                  <a:pPr algn="ctr"/>
                  <a14:m>
                    <m:oMathPara xmlns:m="http://schemas.openxmlformats.org/officeDocument/2006/math">
                      <m:oMathParaPr>
                        <m:jc m:val="centerGroup"/>
                      </m:oMathParaPr>
                      <m:oMath xmlns:m="http://schemas.openxmlformats.org/officeDocument/2006/math">
                        <m:sSub>
                          <m:sSubPr>
                            <m:ctrlPr>
                              <a:rPr lang="en-US" sz="2160" i="1" dirty="0">
                                <a:solidFill>
                                  <a:schemeClr val="tx1"/>
                                </a:solidFill>
                                <a:latin typeface="Cambria Math" panose="02040503050406030204" pitchFamily="18" charset="0"/>
                              </a:rPr>
                            </m:ctrlPr>
                          </m:sSubPr>
                          <m:e>
                            <m:r>
                              <a:rPr lang="en-US" sz="2160" i="1" dirty="0">
                                <a:solidFill>
                                  <a:schemeClr val="tx1"/>
                                </a:solidFill>
                                <a:latin typeface="Cambria Math"/>
                              </a:rPr>
                              <m:t> </m:t>
                            </m:r>
                            <m:r>
                              <a:rPr lang="en-US" sz="2160" i="1" dirty="0">
                                <a:solidFill>
                                  <a:schemeClr val="tx1"/>
                                </a:solidFill>
                                <a:latin typeface="Cambria Math"/>
                              </a:rPr>
                              <m:t>𝐵</m:t>
                            </m:r>
                          </m:e>
                          <m:sub>
                            <m:r>
                              <a:rPr lang="en-US" sz="2160" i="1" dirty="0">
                                <a:solidFill>
                                  <a:schemeClr val="tx1"/>
                                </a:solidFill>
                                <a:latin typeface="Cambria Math"/>
                              </a:rPr>
                              <m:t>1</m:t>
                            </m:r>
                          </m:sub>
                        </m:sSub>
                      </m:oMath>
                    </m:oMathPara>
                  </a14:m>
                  <a:endParaRPr lang="he-IL" sz="2160">
                    <a:solidFill>
                      <a:schemeClr val="tx1"/>
                    </a:solidFill>
                  </a:endParaRPr>
                </a:p>
              </p:txBody>
            </p:sp>
          </mc:Choice>
          <mc:Fallback xmlns="">
            <p:sp>
              <p:nvSpPr>
                <p:cNvPr id="328" name="מלבן מעוגל 327"/>
                <p:cNvSpPr>
                  <a:spLocks noRot="1" noChangeAspect="1" noMove="1" noResize="1" noEditPoints="1" noAdjustHandles="1" noChangeArrowheads="1" noChangeShapeType="1" noTextEdit="1"/>
                </p:cNvSpPr>
                <p:nvPr/>
              </p:nvSpPr>
              <p:spPr>
                <a:xfrm>
                  <a:off x="587456" y="910151"/>
                  <a:ext cx="274714" cy="260002"/>
                </a:xfrm>
                <a:prstGeom prst="roundRect">
                  <a:avLst/>
                </a:prstGeom>
                <a:blipFill>
                  <a:blip r:embed="rId10"/>
                  <a:stretch>
                    <a:fillRect l="-23214" r="-7143" b="-18868"/>
                  </a:stretch>
                </a:blipFill>
                <a:ln>
                  <a:solidFill>
                    <a:schemeClr val="accent1">
                      <a:lumMod val="75000"/>
                    </a:schemeClr>
                  </a:solidFill>
                </a:ln>
              </p:spPr>
              <p:txBody>
                <a:bodyPr/>
                <a:lstStyle/>
                <a:p>
                  <a:r>
                    <a:rPr lang="en-US">
                      <a:noFill/>
                    </a:rPr>
                    <a:t> </a:t>
                  </a:r>
                </a:p>
              </p:txBody>
            </p:sp>
          </mc:Fallback>
        </mc:AlternateContent>
        <p:cxnSp>
          <p:nvCxnSpPr>
            <p:cNvPr id="329" name="מחבר ישר 328"/>
            <p:cNvCxnSpPr>
              <a:stCxn id="328" idx="1"/>
              <a:endCxn id="326" idx="3"/>
            </p:cNvCxnSpPr>
            <p:nvPr/>
          </p:nvCxnSpPr>
          <p:spPr>
            <a:xfrm flipH="1">
              <a:off x="555495" y="1040152"/>
              <a:ext cx="31961" cy="8659"/>
            </a:xfrm>
            <a:prstGeom prst="line">
              <a:avLst/>
            </a:prstGeom>
            <a:grpFill/>
            <a:ln w="25400">
              <a:solidFill>
                <a:schemeClr val="accent1">
                  <a:lumMod val="75000"/>
                </a:schemeClr>
              </a:solidFill>
              <a:tailEnd type="stealth"/>
            </a:ln>
          </p:spPr>
          <p:style>
            <a:lnRef idx="1">
              <a:schemeClr val="accent1"/>
            </a:lnRef>
            <a:fillRef idx="0">
              <a:schemeClr val="accent1"/>
            </a:fillRef>
            <a:effectRef idx="0">
              <a:schemeClr val="accent1"/>
            </a:effectRef>
            <a:fontRef idx="minor">
              <a:schemeClr val="tx1"/>
            </a:fontRef>
          </p:style>
        </p:cxnSp>
      </p:grpSp>
      <p:grpSp>
        <p:nvGrpSpPr>
          <p:cNvPr id="330" name="קבוצה 329"/>
          <p:cNvGrpSpPr/>
          <p:nvPr/>
        </p:nvGrpSpPr>
        <p:grpSpPr>
          <a:xfrm>
            <a:off x="1771817" y="4093624"/>
            <a:ext cx="372181" cy="312002"/>
            <a:chOff x="6137449" y="910151"/>
            <a:chExt cx="310152" cy="260002"/>
          </a:xfrm>
          <a:solidFill>
            <a:schemeClr val="tx2">
              <a:lumMod val="10000"/>
              <a:lumOff val="90000"/>
            </a:schemeClr>
          </a:solidFill>
        </p:grpSpPr>
        <p:sp>
          <p:nvSpPr>
            <p:cNvPr id="331" name="מלבן מעוגל 330"/>
            <p:cNvSpPr/>
            <p:nvPr/>
          </p:nvSpPr>
          <p:spPr>
            <a:xfrm>
              <a:off x="6172887" y="910151"/>
              <a:ext cx="274714" cy="260002"/>
            </a:xfrm>
            <a:prstGeom prst="roundRect">
              <a:avLst/>
            </a:prstGeom>
            <a:grp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rIns="0" rtlCol="1" anchor="ctr"/>
            <a:lstStyle/>
            <a:p>
              <a:pPr algn="ctr"/>
              <a:r>
                <a:rPr lang="en-US" sz="2160">
                  <a:solidFill>
                    <a:schemeClr val="tx1"/>
                  </a:solidFill>
                </a:rPr>
                <a:t>C</a:t>
              </a:r>
              <a:endParaRPr lang="he-IL" sz="2160">
                <a:solidFill>
                  <a:schemeClr val="tx1"/>
                </a:solidFill>
              </a:endParaRPr>
            </a:p>
          </p:txBody>
        </p:sp>
        <p:cxnSp>
          <p:nvCxnSpPr>
            <p:cNvPr id="332" name="מחבר ישר 331"/>
            <p:cNvCxnSpPr>
              <a:stCxn id="331" idx="1"/>
              <a:endCxn id="328" idx="3"/>
            </p:cNvCxnSpPr>
            <p:nvPr/>
          </p:nvCxnSpPr>
          <p:spPr>
            <a:xfrm flipH="1">
              <a:off x="6137449" y="1040152"/>
              <a:ext cx="35438" cy="8659"/>
            </a:xfrm>
            <a:prstGeom prst="line">
              <a:avLst/>
            </a:prstGeom>
            <a:grpFill/>
            <a:ln w="25400">
              <a:solidFill>
                <a:schemeClr val="accent1">
                  <a:lumMod val="75000"/>
                </a:schemeClr>
              </a:solidFill>
              <a:tailEnd type="stealth"/>
            </a:ln>
          </p:spPr>
          <p:style>
            <a:lnRef idx="1">
              <a:schemeClr val="accent1"/>
            </a:lnRef>
            <a:fillRef idx="0">
              <a:schemeClr val="accent1"/>
            </a:fillRef>
            <a:effectRef idx="0">
              <a:schemeClr val="accent1"/>
            </a:effectRef>
            <a:fontRef idx="minor">
              <a:schemeClr val="tx1"/>
            </a:fontRef>
          </p:style>
        </p:cxnSp>
      </p:grpSp>
      <p:sp>
        <p:nvSpPr>
          <p:cNvPr id="333" name="מלבן מעוגל 332"/>
          <p:cNvSpPr/>
          <p:nvPr/>
        </p:nvSpPr>
        <p:spPr>
          <a:xfrm>
            <a:off x="2917523" y="5144912"/>
            <a:ext cx="329657" cy="312002"/>
          </a:xfrm>
          <a:prstGeom prst="roundRect">
            <a:avLst/>
          </a:prstGeom>
          <a:solidFill>
            <a:schemeClr val="tx2">
              <a:lumMod val="10000"/>
              <a:lumOff val="9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rIns="0" rtlCol="1" anchor="ctr"/>
          <a:lstStyle/>
          <a:p>
            <a:pPr algn="ctr"/>
            <a:r>
              <a:rPr lang="en-US" sz="2160">
                <a:solidFill>
                  <a:schemeClr val="tx1"/>
                </a:solidFill>
              </a:rPr>
              <a:t>A</a:t>
            </a:r>
            <a:endParaRPr lang="he-IL" sz="2160">
              <a:solidFill>
                <a:schemeClr val="tx1"/>
              </a:solidFill>
            </a:endParaRPr>
          </a:p>
        </p:txBody>
      </p:sp>
      <p:grpSp>
        <p:nvGrpSpPr>
          <p:cNvPr id="334" name="קבוצה 333"/>
          <p:cNvGrpSpPr/>
          <p:nvPr/>
        </p:nvGrpSpPr>
        <p:grpSpPr>
          <a:xfrm>
            <a:off x="3247180" y="5144912"/>
            <a:ext cx="370094" cy="312002"/>
            <a:chOff x="555282" y="910151"/>
            <a:chExt cx="308397" cy="260002"/>
          </a:xfrm>
          <a:solidFill>
            <a:schemeClr val="tx2">
              <a:lumMod val="10000"/>
              <a:lumOff val="90000"/>
            </a:schemeClr>
          </a:solidFill>
        </p:grpSpPr>
        <mc:AlternateContent xmlns:mc="http://schemas.openxmlformats.org/markup-compatibility/2006" xmlns:a14="http://schemas.microsoft.com/office/drawing/2010/main">
          <mc:Choice Requires="a14">
            <p:sp>
              <p:nvSpPr>
                <p:cNvPr id="335" name="מלבן מעוגל 334"/>
                <p:cNvSpPr/>
                <p:nvPr/>
              </p:nvSpPr>
              <p:spPr>
                <a:xfrm>
                  <a:off x="588965" y="910151"/>
                  <a:ext cx="274714" cy="260002"/>
                </a:xfrm>
                <a:prstGeom prst="roundRect">
                  <a:avLst/>
                </a:prstGeom>
                <a:grp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rIns="0" rtlCol="1" anchor="ctr"/>
                <a:lstStyle/>
                <a:p>
                  <a:pPr algn="ctr"/>
                  <a14:m>
                    <m:oMathPara xmlns:m="http://schemas.openxmlformats.org/officeDocument/2006/math">
                      <m:oMathParaPr>
                        <m:jc m:val="centerGroup"/>
                      </m:oMathParaPr>
                      <m:oMath xmlns:m="http://schemas.openxmlformats.org/officeDocument/2006/math">
                        <m:sSub>
                          <m:sSubPr>
                            <m:ctrlPr>
                              <a:rPr lang="en-US" sz="2160" i="1" dirty="0">
                                <a:solidFill>
                                  <a:schemeClr val="tx1"/>
                                </a:solidFill>
                                <a:latin typeface="Cambria Math" panose="02040503050406030204" pitchFamily="18" charset="0"/>
                              </a:rPr>
                            </m:ctrlPr>
                          </m:sSubPr>
                          <m:e>
                            <m:r>
                              <a:rPr lang="en-US" sz="2160" i="1" dirty="0">
                                <a:solidFill>
                                  <a:schemeClr val="tx1"/>
                                </a:solidFill>
                                <a:latin typeface="Cambria Math"/>
                              </a:rPr>
                              <m:t> </m:t>
                            </m:r>
                            <m:r>
                              <a:rPr lang="en-US" sz="2160" i="1" dirty="0">
                                <a:solidFill>
                                  <a:schemeClr val="tx1"/>
                                </a:solidFill>
                                <a:latin typeface="Cambria Math"/>
                              </a:rPr>
                              <m:t>𝐵</m:t>
                            </m:r>
                          </m:e>
                          <m:sub>
                            <m:r>
                              <a:rPr lang="en-US" sz="2160" i="1" dirty="0">
                                <a:solidFill>
                                  <a:schemeClr val="tx1"/>
                                </a:solidFill>
                                <a:latin typeface="Cambria Math"/>
                              </a:rPr>
                              <m:t>1</m:t>
                            </m:r>
                          </m:sub>
                        </m:sSub>
                      </m:oMath>
                    </m:oMathPara>
                  </a14:m>
                  <a:endParaRPr lang="he-IL" sz="2160">
                    <a:solidFill>
                      <a:schemeClr val="tx1"/>
                    </a:solidFill>
                  </a:endParaRPr>
                </a:p>
              </p:txBody>
            </p:sp>
          </mc:Choice>
          <mc:Fallback xmlns="">
            <p:sp>
              <p:nvSpPr>
                <p:cNvPr id="335" name="מלבן מעוגל 334"/>
                <p:cNvSpPr>
                  <a:spLocks noRot="1" noChangeAspect="1" noMove="1" noResize="1" noEditPoints="1" noAdjustHandles="1" noChangeArrowheads="1" noChangeShapeType="1" noTextEdit="1"/>
                </p:cNvSpPr>
                <p:nvPr/>
              </p:nvSpPr>
              <p:spPr>
                <a:xfrm>
                  <a:off x="588965" y="910151"/>
                  <a:ext cx="274714" cy="260002"/>
                </a:xfrm>
                <a:prstGeom prst="roundRect">
                  <a:avLst/>
                </a:prstGeom>
                <a:blipFill>
                  <a:blip r:embed="rId11"/>
                  <a:stretch>
                    <a:fillRect l="-21429" r="-8929" b="-20755"/>
                  </a:stretch>
                </a:blipFill>
                <a:ln>
                  <a:solidFill>
                    <a:schemeClr val="accent1">
                      <a:lumMod val="75000"/>
                    </a:schemeClr>
                  </a:solidFill>
                </a:ln>
              </p:spPr>
              <p:txBody>
                <a:bodyPr/>
                <a:lstStyle/>
                <a:p>
                  <a:r>
                    <a:rPr lang="en-US">
                      <a:noFill/>
                    </a:rPr>
                    <a:t> </a:t>
                  </a:r>
                </a:p>
              </p:txBody>
            </p:sp>
          </mc:Fallback>
        </mc:AlternateContent>
        <p:cxnSp>
          <p:nvCxnSpPr>
            <p:cNvPr id="336" name="מחבר ישר 335"/>
            <p:cNvCxnSpPr>
              <a:stCxn id="335" idx="1"/>
              <a:endCxn id="333" idx="3"/>
            </p:cNvCxnSpPr>
            <p:nvPr/>
          </p:nvCxnSpPr>
          <p:spPr>
            <a:xfrm flipH="1">
              <a:off x="555282" y="1040152"/>
              <a:ext cx="33683" cy="8659"/>
            </a:xfrm>
            <a:prstGeom prst="line">
              <a:avLst/>
            </a:prstGeom>
            <a:grpFill/>
            <a:ln w="25400">
              <a:solidFill>
                <a:schemeClr val="accent1">
                  <a:lumMod val="75000"/>
                </a:schemeClr>
              </a:solidFill>
              <a:tailEnd type="stealth"/>
            </a:ln>
          </p:spPr>
          <p:style>
            <a:lnRef idx="1">
              <a:schemeClr val="accent1"/>
            </a:lnRef>
            <a:fillRef idx="0">
              <a:schemeClr val="accent1"/>
            </a:fillRef>
            <a:effectRef idx="0">
              <a:schemeClr val="accent1"/>
            </a:effectRef>
            <a:fontRef idx="minor">
              <a:schemeClr val="tx1"/>
            </a:fontRef>
          </p:style>
        </p:cxnSp>
      </p:grpSp>
      <p:grpSp>
        <p:nvGrpSpPr>
          <p:cNvPr id="337" name="קבוצה 336"/>
          <p:cNvGrpSpPr/>
          <p:nvPr/>
        </p:nvGrpSpPr>
        <p:grpSpPr>
          <a:xfrm>
            <a:off x="3617274" y="5144912"/>
            <a:ext cx="370014" cy="312002"/>
            <a:chOff x="6139251" y="910151"/>
            <a:chExt cx="308350" cy="260002"/>
          </a:xfrm>
          <a:solidFill>
            <a:schemeClr val="tx2">
              <a:lumMod val="10000"/>
              <a:lumOff val="90000"/>
            </a:schemeClr>
          </a:solidFill>
        </p:grpSpPr>
        <p:sp>
          <p:nvSpPr>
            <p:cNvPr id="338" name="מלבן מעוגל 337"/>
            <p:cNvSpPr/>
            <p:nvPr/>
          </p:nvSpPr>
          <p:spPr>
            <a:xfrm>
              <a:off x="6172887" y="910151"/>
              <a:ext cx="274714" cy="260002"/>
            </a:xfrm>
            <a:prstGeom prst="roundRect">
              <a:avLst/>
            </a:prstGeom>
            <a:grp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rIns="0" rtlCol="1" anchor="ctr"/>
            <a:lstStyle/>
            <a:p>
              <a:pPr algn="ctr"/>
              <a:r>
                <a:rPr lang="en-US" sz="2160">
                  <a:solidFill>
                    <a:schemeClr val="tx1"/>
                  </a:solidFill>
                </a:rPr>
                <a:t>C</a:t>
              </a:r>
              <a:endParaRPr lang="he-IL" sz="2160">
                <a:solidFill>
                  <a:schemeClr val="tx1"/>
                </a:solidFill>
              </a:endParaRPr>
            </a:p>
          </p:txBody>
        </p:sp>
        <p:cxnSp>
          <p:nvCxnSpPr>
            <p:cNvPr id="339" name="מחבר ישר 338"/>
            <p:cNvCxnSpPr>
              <a:stCxn id="338" idx="1"/>
              <a:endCxn id="335" idx="3"/>
            </p:cNvCxnSpPr>
            <p:nvPr/>
          </p:nvCxnSpPr>
          <p:spPr>
            <a:xfrm flipH="1">
              <a:off x="6139251" y="1040152"/>
              <a:ext cx="33636" cy="8659"/>
            </a:xfrm>
            <a:prstGeom prst="line">
              <a:avLst/>
            </a:prstGeom>
            <a:grpFill/>
            <a:ln w="25400">
              <a:solidFill>
                <a:schemeClr val="accent1">
                  <a:lumMod val="75000"/>
                </a:schemeClr>
              </a:solidFill>
              <a:tailEnd type="stealth"/>
            </a:ln>
          </p:spPr>
          <p:style>
            <a:lnRef idx="1">
              <a:schemeClr val="accent1"/>
            </a:lnRef>
            <a:fillRef idx="0">
              <a:schemeClr val="accent1"/>
            </a:fillRef>
            <a:effectRef idx="0">
              <a:schemeClr val="accent1"/>
            </a:effectRef>
            <a:fontRef idx="minor">
              <a:schemeClr val="tx1"/>
            </a:fontRef>
          </p:style>
        </p:cxnSp>
      </p:grpSp>
      <p:sp>
        <p:nvSpPr>
          <p:cNvPr id="340" name="מלבן מעוגל 339"/>
          <p:cNvSpPr/>
          <p:nvPr/>
        </p:nvSpPr>
        <p:spPr>
          <a:xfrm>
            <a:off x="2816230" y="3926518"/>
            <a:ext cx="329657" cy="312002"/>
          </a:xfrm>
          <a:prstGeom prst="roundRect">
            <a:avLst/>
          </a:prstGeom>
          <a:solidFill>
            <a:schemeClr val="tx2">
              <a:lumMod val="10000"/>
              <a:lumOff val="9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rIns="0" rtlCol="1" anchor="ctr"/>
          <a:lstStyle/>
          <a:p>
            <a:pPr algn="ctr"/>
            <a:r>
              <a:rPr lang="en-US" sz="2160">
                <a:solidFill>
                  <a:schemeClr val="tx1"/>
                </a:solidFill>
              </a:rPr>
              <a:t>A</a:t>
            </a:r>
            <a:endParaRPr lang="he-IL" sz="2160">
              <a:solidFill>
                <a:schemeClr val="tx1"/>
              </a:solidFill>
            </a:endParaRPr>
          </a:p>
        </p:txBody>
      </p:sp>
      <p:grpSp>
        <p:nvGrpSpPr>
          <p:cNvPr id="341" name="קבוצה 340"/>
          <p:cNvGrpSpPr/>
          <p:nvPr/>
        </p:nvGrpSpPr>
        <p:grpSpPr>
          <a:xfrm>
            <a:off x="3145886" y="3915888"/>
            <a:ext cx="357856" cy="312002"/>
            <a:chOff x="555276" y="901293"/>
            <a:chExt cx="298197" cy="260002"/>
          </a:xfrm>
          <a:solidFill>
            <a:schemeClr val="tx2">
              <a:lumMod val="10000"/>
              <a:lumOff val="90000"/>
            </a:schemeClr>
          </a:solidFill>
        </p:grpSpPr>
        <mc:AlternateContent xmlns:mc="http://schemas.openxmlformats.org/markup-compatibility/2006" xmlns:a14="http://schemas.microsoft.com/office/drawing/2010/main">
          <mc:Choice Requires="a14">
            <p:sp>
              <p:nvSpPr>
                <p:cNvPr id="342" name="מלבן מעוגל 341"/>
                <p:cNvSpPr/>
                <p:nvPr/>
              </p:nvSpPr>
              <p:spPr>
                <a:xfrm>
                  <a:off x="578759" y="901293"/>
                  <a:ext cx="274714" cy="260002"/>
                </a:xfrm>
                <a:prstGeom prst="roundRect">
                  <a:avLst/>
                </a:prstGeom>
                <a:grp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rIns="0" rtlCol="1" anchor="ctr"/>
                <a:lstStyle/>
                <a:p>
                  <a:pPr algn="ctr"/>
                  <a14:m>
                    <m:oMathPara xmlns:m="http://schemas.openxmlformats.org/officeDocument/2006/math">
                      <m:oMathParaPr>
                        <m:jc m:val="centerGroup"/>
                      </m:oMathParaPr>
                      <m:oMath xmlns:m="http://schemas.openxmlformats.org/officeDocument/2006/math">
                        <m:sSub>
                          <m:sSubPr>
                            <m:ctrlPr>
                              <a:rPr lang="en-US" sz="2160" i="1" dirty="0">
                                <a:solidFill>
                                  <a:schemeClr val="tx1"/>
                                </a:solidFill>
                                <a:latin typeface="Cambria Math" panose="02040503050406030204" pitchFamily="18" charset="0"/>
                              </a:rPr>
                            </m:ctrlPr>
                          </m:sSubPr>
                          <m:e>
                            <m:r>
                              <a:rPr lang="en-US" sz="2160" i="1" dirty="0">
                                <a:solidFill>
                                  <a:schemeClr val="tx1"/>
                                </a:solidFill>
                                <a:latin typeface="Cambria Math"/>
                              </a:rPr>
                              <m:t> </m:t>
                            </m:r>
                            <m:r>
                              <a:rPr lang="en-US" sz="2160" i="1" dirty="0">
                                <a:solidFill>
                                  <a:schemeClr val="tx1"/>
                                </a:solidFill>
                                <a:latin typeface="Cambria Math"/>
                              </a:rPr>
                              <m:t>𝐵</m:t>
                            </m:r>
                          </m:e>
                          <m:sub>
                            <m:r>
                              <a:rPr lang="en-US" sz="2160" i="1" dirty="0">
                                <a:solidFill>
                                  <a:schemeClr val="tx1"/>
                                </a:solidFill>
                                <a:latin typeface="Cambria Math"/>
                              </a:rPr>
                              <m:t>1</m:t>
                            </m:r>
                          </m:sub>
                        </m:sSub>
                      </m:oMath>
                    </m:oMathPara>
                  </a14:m>
                  <a:endParaRPr lang="he-IL" sz="2160">
                    <a:solidFill>
                      <a:schemeClr val="tx1"/>
                    </a:solidFill>
                  </a:endParaRPr>
                </a:p>
              </p:txBody>
            </p:sp>
          </mc:Choice>
          <mc:Fallback xmlns="">
            <p:sp>
              <p:nvSpPr>
                <p:cNvPr id="342" name="מלבן מעוגל 341"/>
                <p:cNvSpPr>
                  <a:spLocks noRot="1" noChangeAspect="1" noMove="1" noResize="1" noEditPoints="1" noAdjustHandles="1" noChangeArrowheads="1" noChangeShapeType="1" noTextEdit="1"/>
                </p:cNvSpPr>
                <p:nvPr/>
              </p:nvSpPr>
              <p:spPr>
                <a:xfrm>
                  <a:off x="578759" y="901293"/>
                  <a:ext cx="274714" cy="260002"/>
                </a:xfrm>
                <a:prstGeom prst="roundRect">
                  <a:avLst/>
                </a:prstGeom>
                <a:blipFill>
                  <a:blip r:embed="rId12"/>
                  <a:stretch>
                    <a:fillRect l="-23214" r="-7143" b="-18519"/>
                  </a:stretch>
                </a:blipFill>
                <a:ln>
                  <a:solidFill>
                    <a:schemeClr val="accent1">
                      <a:lumMod val="75000"/>
                    </a:schemeClr>
                  </a:solidFill>
                </a:ln>
              </p:spPr>
              <p:txBody>
                <a:bodyPr/>
                <a:lstStyle/>
                <a:p>
                  <a:r>
                    <a:rPr lang="en-US">
                      <a:noFill/>
                    </a:rPr>
                    <a:t> </a:t>
                  </a:r>
                </a:p>
              </p:txBody>
            </p:sp>
          </mc:Fallback>
        </mc:AlternateContent>
        <p:cxnSp>
          <p:nvCxnSpPr>
            <p:cNvPr id="343" name="מחבר ישר 342"/>
            <p:cNvCxnSpPr>
              <a:stCxn id="342" idx="1"/>
              <a:endCxn id="340" idx="3"/>
            </p:cNvCxnSpPr>
            <p:nvPr/>
          </p:nvCxnSpPr>
          <p:spPr>
            <a:xfrm flipH="1">
              <a:off x="555276" y="1031294"/>
              <a:ext cx="23483" cy="17518"/>
            </a:xfrm>
            <a:prstGeom prst="line">
              <a:avLst/>
            </a:prstGeom>
            <a:grpFill/>
            <a:ln w="25400">
              <a:solidFill>
                <a:schemeClr val="accent1">
                  <a:lumMod val="75000"/>
                </a:schemeClr>
              </a:solidFill>
              <a:tailEnd type="stealth"/>
            </a:ln>
          </p:spPr>
          <p:style>
            <a:lnRef idx="1">
              <a:schemeClr val="accent1"/>
            </a:lnRef>
            <a:fillRef idx="0">
              <a:schemeClr val="accent1"/>
            </a:fillRef>
            <a:effectRef idx="0">
              <a:schemeClr val="accent1"/>
            </a:effectRef>
            <a:fontRef idx="minor">
              <a:schemeClr val="tx1"/>
            </a:fontRef>
          </p:style>
        </p:cxnSp>
      </p:grpSp>
      <p:grpSp>
        <p:nvGrpSpPr>
          <p:cNvPr id="344" name="קבוצה 343"/>
          <p:cNvGrpSpPr/>
          <p:nvPr/>
        </p:nvGrpSpPr>
        <p:grpSpPr>
          <a:xfrm>
            <a:off x="3503738" y="3926518"/>
            <a:ext cx="381992" cy="312002"/>
            <a:chOff x="6129258" y="910151"/>
            <a:chExt cx="318343" cy="260002"/>
          </a:xfrm>
          <a:solidFill>
            <a:schemeClr val="tx2">
              <a:lumMod val="10000"/>
              <a:lumOff val="90000"/>
            </a:schemeClr>
          </a:solidFill>
        </p:grpSpPr>
        <p:sp>
          <p:nvSpPr>
            <p:cNvPr id="345" name="מלבן מעוגל 344"/>
            <p:cNvSpPr/>
            <p:nvPr/>
          </p:nvSpPr>
          <p:spPr>
            <a:xfrm>
              <a:off x="6172887" y="910151"/>
              <a:ext cx="274714" cy="260002"/>
            </a:xfrm>
            <a:prstGeom prst="roundRect">
              <a:avLst/>
            </a:prstGeom>
            <a:grp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rIns="0" rtlCol="1" anchor="ctr"/>
            <a:lstStyle/>
            <a:p>
              <a:pPr algn="ctr"/>
              <a:r>
                <a:rPr lang="en-US" sz="2160">
                  <a:solidFill>
                    <a:schemeClr val="tx1"/>
                  </a:solidFill>
                </a:rPr>
                <a:t>C</a:t>
              </a:r>
              <a:endParaRPr lang="he-IL" sz="2160">
                <a:solidFill>
                  <a:schemeClr val="tx1"/>
                </a:solidFill>
              </a:endParaRPr>
            </a:p>
          </p:txBody>
        </p:sp>
        <p:cxnSp>
          <p:nvCxnSpPr>
            <p:cNvPr id="346" name="מחבר ישר 345"/>
            <p:cNvCxnSpPr>
              <a:stCxn id="345" idx="1"/>
              <a:endCxn id="342" idx="3"/>
            </p:cNvCxnSpPr>
            <p:nvPr/>
          </p:nvCxnSpPr>
          <p:spPr>
            <a:xfrm flipH="1" flipV="1">
              <a:off x="6129258" y="1039953"/>
              <a:ext cx="43629" cy="199"/>
            </a:xfrm>
            <a:prstGeom prst="line">
              <a:avLst/>
            </a:prstGeom>
            <a:grpFill/>
            <a:ln w="25400">
              <a:solidFill>
                <a:schemeClr val="accent1">
                  <a:lumMod val="75000"/>
                </a:schemeClr>
              </a:solidFill>
              <a:tailEnd type="stealth"/>
            </a:ln>
          </p:spPr>
          <p:style>
            <a:lnRef idx="1">
              <a:schemeClr val="accent1"/>
            </a:lnRef>
            <a:fillRef idx="0">
              <a:schemeClr val="accent1"/>
            </a:fillRef>
            <a:effectRef idx="0">
              <a:schemeClr val="accent1"/>
            </a:effectRef>
            <a:fontRef idx="minor">
              <a:schemeClr val="tx1"/>
            </a:fontRef>
          </p:style>
        </p:cxnSp>
      </p:grpSp>
      <p:sp>
        <p:nvSpPr>
          <p:cNvPr id="347" name="מלבן מעוגל 346"/>
          <p:cNvSpPr/>
          <p:nvPr/>
        </p:nvSpPr>
        <p:spPr>
          <a:xfrm>
            <a:off x="3543261" y="2318656"/>
            <a:ext cx="329657" cy="312002"/>
          </a:xfrm>
          <a:prstGeom prst="roundRect">
            <a:avLst/>
          </a:prstGeom>
          <a:solidFill>
            <a:schemeClr val="tx2">
              <a:lumMod val="10000"/>
              <a:lumOff val="9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rIns="0" rtlCol="1" anchor="ctr"/>
          <a:lstStyle/>
          <a:p>
            <a:pPr algn="ctr"/>
            <a:r>
              <a:rPr lang="en-US" sz="2160">
                <a:solidFill>
                  <a:schemeClr val="tx1"/>
                </a:solidFill>
              </a:rPr>
              <a:t>A</a:t>
            </a:r>
            <a:endParaRPr lang="he-IL" sz="2160">
              <a:solidFill>
                <a:schemeClr val="tx1"/>
              </a:solidFill>
            </a:endParaRPr>
          </a:p>
        </p:txBody>
      </p:sp>
      <p:grpSp>
        <p:nvGrpSpPr>
          <p:cNvPr id="348" name="קבוצה 347"/>
          <p:cNvGrpSpPr/>
          <p:nvPr/>
        </p:nvGrpSpPr>
        <p:grpSpPr>
          <a:xfrm>
            <a:off x="3872918" y="2318656"/>
            <a:ext cx="377094" cy="312002"/>
            <a:chOff x="555535" y="910151"/>
            <a:chExt cx="314276" cy="260002"/>
          </a:xfrm>
          <a:solidFill>
            <a:schemeClr val="tx2">
              <a:lumMod val="10000"/>
              <a:lumOff val="90000"/>
            </a:schemeClr>
          </a:solidFill>
        </p:grpSpPr>
        <mc:AlternateContent xmlns:mc="http://schemas.openxmlformats.org/markup-compatibility/2006" xmlns:a14="http://schemas.microsoft.com/office/drawing/2010/main">
          <mc:Choice Requires="a14">
            <p:sp>
              <p:nvSpPr>
                <p:cNvPr id="349" name="מלבן מעוגל 348"/>
                <p:cNvSpPr/>
                <p:nvPr/>
              </p:nvSpPr>
              <p:spPr>
                <a:xfrm>
                  <a:off x="595097" y="910151"/>
                  <a:ext cx="274714" cy="260002"/>
                </a:xfrm>
                <a:prstGeom prst="roundRect">
                  <a:avLst/>
                </a:prstGeom>
                <a:grp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rIns="0" rtlCol="1" anchor="ctr"/>
                <a:lstStyle/>
                <a:p>
                  <a:pPr algn="ctr"/>
                  <a14:m>
                    <m:oMathPara xmlns:m="http://schemas.openxmlformats.org/officeDocument/2006/math">
                      <m:oMathParaPr>
                        <m:jc m:val="centerGroup"/>
                      </m:oMathParaPr>
                      <m:oMath xmlns:m="http://schemas.openxmlformats.org/officeDocument/2006/math">
                        <m:sSub>
                          <m:sSubPr>
                            <m:ctrlPr>
                              <a:rPr lang="en-US" sz="2160" i="1" dirty="0">
                                <a:solidFill>
                                  <a:schemeClr val="tx1"/>
                                </a:solidFill>
                                <a:latin typeface="Cambria Math" panose="02040503050406030204" pitchFamily="18" charset="0"/>
                              </a:rPr>
                            </m:ctrlPr>
                          </m:sSubPr>
                          <m:e>
                            <m:r>
                              <a:rPr lang="en-US" sz="2160" i="1" dirty="0">
                                <a:solidFill>
                                  <a:schemeClr val="tx1"/>
                                </a:solidFill>
                                <a:latin typeface="Cambria Math"/>
                              </a:rPr>
                              <m:t> </m:t>
                            </m:r>
                            <m:r>
                              <a:rPr lang="en-US" sz="2160" i="1" dirty="0">
                                <a:solidFill>
                                  <a:schemeClr val="tx1"/>
                                </a:solidFill>
                                <a:latin typeface="Cambria Math"/>
                              </a:rPr>
                              <m:t>𝐵</m:t>
                            </m:r>
                          </m:e>
                          <m:sub>
                            <m:r>
                              <a:rPr lang="en-US" sz="2160" i="1" dirty="0">
                                <a:solidFill>
                                  <a:schemeClr val="tx1"/>
                                </a:solidFill>
                                <a:latin typeface="Cambria Math"/>
                              </a:rPr>
                              <m:t>1</m:t>
                            </m:r>
                          </m:sub>
                        </m:sSub>
                      </m:oMath>
                    </m:oMathPara>
                  </a14:m>
                  <a:endParaRPr lang="he-IL" sz="2160">
                    <a:solidFill>
                      <a:schemeClr val="tx1"/>
                    </a:solidFill>
                  </a:endParaRPr>
                </a:p>
              </p:txBody>
            </p:sp>
          </mc:Choice>
          <mc:Fallback xmlns="">
            <p:sp>
              <p:nvSpPr>
                <p:cNvPr id="349" name="מלבן מעוגל 348"/>
                <p:cNvSpPr>
                  <a:spLocks noRot="1" noChangeAspect="1" noMove="1" noResize="1" noEditPoints="1" noAdjustHandles="1" noChangeArrowheads="1" noChangeShapeType="1" noTextEdit="1"/>
                </p:cNvSpPr>
                <p:nvPr/>
              </p:nvSpPr>
              <p:spPr>
                <a:xfrm>
                  <a:off x="595097" y="910151"/>
                  <a:ext cx="274714" cy="260002"/>
                </a:xfrm>
                <a:prstGeom prst="roundRect">
                  <a:avLst/>
                </a:prstGeom>
                <a:blipFill>
                  <a:blip r:embed="rId13"/>
                  <a:stretch>
                    <a:fillRect l="-21429" r="-7143" b="-18519"/>
                  </a:stretch>
                </a:blipFill>
                <a:ln>
                  <a:solidFill>
                    <a:schemeClr val="accent1">
                      <a:lumMod val="75000"/>
                    </a:schemeClr>
                  </a:solidFill>
                </a:ln>
              </p:spPr>
              <p:txBody>
                <a:bodyPr/>
                <a:lstStyle/>
                <a:p>
                  <a:r>
                    <a:rPr lang="en-US">
                      <a:noFill/>
                    </a:rPr>
                    <a:t> </a:t>
                  </a:r>
                </a:p>
              </p:txBody>
            </p:sp>
          </mc:Fallback>
        </mc:AlternateContent>
        <p:cxnSp>
          <p:nvCxnSpPr>
            <p:cNvPr id="350" name="מחבר ישר 349"/>
            <p:cNvCxnSpPr>
              <a:stCxn id="349" idx="1"/>
              <a:endCxn id="347" idx="3"/>
            </p:cNvCxnSpPr>
            <p:nvPr/>
          </p:nvCxnSpPr>
          <p:spPr>
            <a:xfrm flipH="1">
              <a:off x="555535" y="1040152"/>
              <a:ext cx="39562" cy="8659"/>
            </a:xfrm>
            <a:prstGeom prst="line">
              <a:avLst/>
            </a:prstGeom>
            <a:grpFill/>
            <a:ln w="25400">
              <a:solidFill>
                <a:schemeClr val="accent1">
                  <a:lumMod val="75000"/>
                </a:schemeClr>
              </a:solidFill>
              <a:tailEnd type="stealth"/>
            </a:ln>
          </p:spPr>
          <p:style>
            <a:lnRef idx="1">
              <a:schemeClr val="accent1"/>
            </a:lnRef>
            <a:fillRef idx="0">
              <a:schemeClr val="accent1"/>
            </a:fillRef>
            <a:effectRef idx="0">
              <a:schemeClr val="accent1"/>
            </a:effectRef>
            <a:fontRef idx="minor">
              <a:schemeClr val="tx1"/>
            </a:fontRef>
          </p:style>
        </p:cxnSp>
      </p:grpSp>
      <p:grpSp>
        <p:nvGrpSpPr>
          <p:cNvPr id="351" name="קבוצה 350"/>
          <p:cNvGrpSpPr/>
          <p:nvPr/>
        </p:nvGrpSpPr>
        <p:grpSpPr>
          <a:xfrm>
            <a:off x="4250020" y="2318656"/>
            <a:ext cx="362919" cy="312002"/>
            <a:chOff x="6145161" y="910151"/>
            <a:chExt cx="302440" cy="260002"/>
          </a:xfrm>
          <a:solidFill>
            <a:schemeClr val="tx2">
              <a:lumMod val="10000"/>
              <a:lumOff val="90000"/>
            </a:schemeClr>
          </a:solidFill>
        </p:grpSpPr>
        <p:sp>
          <p:nvSpPr>
            <p:cNvPr id="352" name="מלבן מעוגל 351"/>
            <p:cNvSpPr/>
            <p:nvPr/>
          </p:nvSpPr>
          <p:spPr>
            <a:xfrm>
              <a:off x="6172887" y="910151"/>
              <a:ext cx="274714" cy="260002"/>
            </a:xfrm>
            <a:prstGeom prst="roundRect">
              <a:avLst/>
            </a:prstGeom>
            <a:grp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rIns="0" rtlCol="1" anchor="ctr"/>
            <a:lstStyle/>
            <a:p>
              <a:pPr algn="ctr"/>
              <a:r>
                <a:rPr lang="en-US" sz="2160">
                  <a:solidFill>
                    <a:schemeClr val="tx1"/>
                  </a:solidFill>
                </a:rPr>
                <a:t>C</a:t>
              </a:r>
              <a:endParaRPr lang="he-IL" sz="2160">
                <a:solidFill>
                  <a:schemeClr val="tx1"/>
                </a:solidFill>
              </a:endParaRPr>
            </a:p>
          </p:txBody>
        </p:sp>
        <p:cxnSp>
          <p:nvCxnSpPr>
            <p:cNvPr id="353" name="מחבר ישר 352"/>
            <p:cNvCxnSpPr>
              <a:stCxn id="352" idx="1"/>
              <a:endCxn id="349" idx="3"/>
            </p:cNvCxnSpPr>
            <p:nvPr/>
          </p:nvCxnSpPr>
          <p:spPr>
            <a:xfrm flipH="1">
              <a:off x="6145161" y="1040152"/>
              <a:ext cx="27726" cy="8659"/>
            </a:xfrm>
            <a:prstGeom prst="line">
              <a:avLst/>
            </a:prstGeom>
            <a:grpFill/>
            <a:ln w="25400">
              <a:solidFill>
                <a:schemeClr val="accent1">
                  <a:lumMod val="75000"/>
                </a:schemeClr>
              </a:solidFill>
              <a:tailEnd type="stealth"/>
            </a:ln>
          </p:spPr>
          <p:style>
            <a:lnRef idx="1">
              <a:schemeClr val="accent1"/>
            </a:lnRef>
            <a:fillRef idx="0">
              <a:schemeClr val="accent1"/>
            </a:fillRef>
            <a:effectRef idx="0">
              <a:schemeClr val="accent1"/>
            </a:effectRef>
            <a:fontRef idx="minor">
              <a:schemeClr val="tx1"/>
            </a:fontRef>
          </p:style>
        </p:cxnSp>
      </p:grpSp>
      <p:sp>
        <p:nvSpPr>
          <p:cNvPr id="354" name="מלבן מעוגל 353"/>
          <p:cNvSpPr/>
          <p:nvPr/>
        </p:nvSpPr>
        <p:spPr>
          <a:xfrm>
            <a:off x="4814577" y="2969457"/>
            <a:ext cx="329657" cy="312002"/>
          </a:xfrm>
          <a:prstGeom prst="roundRect">
            <a:avLst/>
          </a:prstGeom>
          <a:solidFill>
            <a:schemeClr val="tx2">
              <a:lumMod val="10000"/>
              <a:lumOff val="9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rIns="0" rtlCol="1" anchor="ctr"/>
          <a:lstStyle/>
          <a:p>
            <a:pPr algn="ctr"/>
            <a:r>
              <a:rPr lang="en-US" sz="2160">
                <a:solidFill>
                  <a:schemeClr val="tx1"/>
                </a:solidFill>
              </a:rPr>
              <a:t>A</a:t>
            </a:r>
            <a:endParaRPr lang="he-IL" sz="2160">
              <a:solidFill>
                <a:schemeClr val="tx1"/>
              </a:solidFill>
            </a:endParaRPr>
          </a:p>
        </p:txBody>
      </p:sp>
      <p:grpSp>
        <p:nvGrpSpPr>
          <p:cNvPr id="355" name="קבוצה 354"/>
          <p:cNvGrpSpPr/>
          <p:nvPr/>
        </p:nvGrpSpPr>
        <p:grpSpPr>
          <a:xfrm>
            <a:off x="5144238" y="2948674"/>
            <a:ext cx="354695" cy="312002"/>
            <a:chOff x="2764085" y="2070564"/>
            <a:chExt cx="295639" cy="260002"/>
          </a:xfrm>
          <a:solidFill>
            <a:schemeClr val="tx2">
              <a:lumMod val="10000"/>
              <a:lumOff val="90000"/>
            </a:schemeClr>
          </a:solidFill>
        </p:grpSpPr>
        <mc:AlternateContent xmlns:mc="http://schemas.openxmlformats.org/markup-compatibility/2006" xmlns:a14="http://schemas.microsoft.com/office/drawing/2010/main">
          <mc:Choice Requires="a14">
            <p:sp>
              <p:nvSpPr>
                <p:cNvPr id="356" name="מלבן מעוגל 355"/>
                <p:cNvSpPr/>
                <p:nvPr/>
              </p:nvSpPr>
              <p:spPr>
                <a:xfrm>
                  <a:off x="2785010" y="2070564"/>
                  <a:ext cx="274714" cy="260002"/>
                </a:xfrm>
                <a:prstGeom prst="roundRect">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none" lIns="0" rIns="0" rtlCol="1" anchor="ctr"/>
                <a:lstStyle/>
                <a:p>
                  <a:pPr algn="ctr"/>
                  <a14:m>
                    <m:oMathPara xmlns:m="http://schemas.openxmlformats.org/officeDocument/2006/math">
                      <m:oMathParaPr>
                        <m:jc m:val="centerGroup"/>
                      </m:oMathParaPr>
                      <m:oMath xmlns:m="http://schemas.openxmlformats.org/officeDocument/2006/math">
                        <m:sSub>
                          <m:sSubPr>
                            <m:ctrlPr>
                              <a:rPr lang="en-US" sz="2160" i="1" dirty="0">
                                <a:solidFill>
                                  <a:schemeClr val="tx1"/>
                                </a:solidFill>
                                <a:latin typeface="Cambria Math" panose="02040503050406030204" pitchFamily="18" charset="0"/>
                              </a:rPr>
                            </m:ctrlPr>
                          </m:sSubPr>
                          <m:e>
                            <m:r>
                              <a:rPr lang="en-US" sz="2160" i="1" dirty="0">
                                <a:solidFill>
                                  <a:schemeClr val="tx1"/>
                                </a:solidFill>
                                <a:latin typeface="Cambria Math"/>
                              </a:rPr>
                              <m:t> </m:t>
                            </m:r>
                            <m:r>
                              <a:rPr lang="en-US" sz="2160" i="1" dirty="0">
                                <a:solidFill>
                                  <a:schemeClr val="tx1"/>
                                </a:solidFill>
                                <a:latin typeface="Cambria Math"/>
                              </a:rPr>
                              <m:t>𝐵</m:t>
                            </m:r>
                          </m:e>
                          <m:sub>
                            <m:r>
                              <a:rPr lang="en-US" sz="2160" i="1" dirty="0">
                                <a:solidFill>
                                  <a:schemeClr val="tx1"/>
                                </a:solidFill>
                                <a:latin typeface="Cambria Math"/>
                              </a:rPr>
                              <m:t>1</m:t>
                            </m:r>
                          </m:sub>
                        </m:sSub>
                      </m:oMath>
                    </m:oMathPara>
                  </a14:m>
                  <a:endParaRPr lang="he-IL" sz="2160">
                    <a:solidFill>
                      <a:schemeClr val="tx1"/>
                    </a:solidFill>
                  </a:endParaRPr>
                </a:p>
              </p:txBody>
            </p:sp>
          </mc:Choice>
          <mc:Fallback xmlns="">
            <p:sp>
              <p:nvSpPr>
                <p:cNvPr id="356" name="מלבן מעוגל 355"/>
                <p:cNvSpPr>
                  <a:spLocks noRot="1" noChangeAspect="1" noMove="1" noResize="1" noEditPoints="1" noAdjustHandles="1" noChangeArrowheads="1" noChangeShapeType="1" noTextEdit="1"/>
                </p:cNvSpPr>
                <p:nvPr/>
              </p:nvSpPr>
              <p:spPr>
                <a:xfrm>
                  <a:off x="2785010" y="2070564"/>
                  <a:ext cx="274714" cy="260002"/>
                </a:xfrm>
                <a:prstGeom prst="roundRect">
                  <a:avLst/>
                </a:prstGeom>
                <a:blipFill>
                  <a:blip r:embed="rId14"/>
                  <a:stretch>
                    <a:fillRect l="-21429" r="-7143" b="-18868"/>
                  </a:stretch>
                </a:blipFill>
                <a:ln>
                  <a:solidFill>
                    <a:schemeClr val="accent1"/>
                  </a:solidFill>
                </a:ln>
              </p:spPr>
              <p:txBody>
                <a:bodyPr/>
                <a:lstStyle/>
                <a:p>
                  <a:r>
                    <a:rPr lang="en-US">
                      <a:noFill/>
                    </a:rPr>
                    <a:t> </a:t>
                  </a:r>
                </a:p>
              </p:txBody>
            </p:sp>
          </mc:Fallback>
        </mc:AlternateContent>
        <p:cxnSp>
          <p:nvCxnSpPr>
            <p:cNvPr id="357" name="מחבר ישר 356"/>
            <p:cNvCxnSpPr>
              <a:stCxn id="356" idx="1"/>
              <a:endCxn id="354" idx="3"/>
            </p:cNvCxnSpPr>
            <p:nvPr/>
          </p:nvCxnSpPr>
          <p:spPr>
            <a:xfrm flipH="1">
              <a:off x="2764085" y="2200565"/>
              <a:ext cx="20925" cy="25978"/>
            </a:xfrm>
            <a:prstGeom prst="line">
              <a:avLst/>
            </a:prstGeom>
            <a:grpFill/>
            <a:ln w="25400">
              <a:solidFill>
                <a:schemeClr val="accent1"/>
              </a:solidFill>
              <a:tailEnd type="stealth"/>
            </a:ln>
          </p:spPr>
          <p:style>
            <a:lnRef idx="1">
              <a:schemeClr val="accent1"/>
            </a:lnRef>
            <a:fillRef idx="0">
              <a:schemeClr val="accent1"/>
            </a:fillRef>
            <a:effectRef idx="0">
              <a:schemeClr val="accent1"/>
            </a:effectRef>
            <a:fontRef idx="minor">
              <a:schemeClr val="tx1"/>
            </a:fontRef>
          </p:style>
        </p:cxnSp>
      </p:grpSp>
      <p:grpSp>
        <p:nvGrpSpPr>
          <p:cNvPr id="358" name="קבוצה 357"/>
          <p:cNvGrpSpPr/>
          <p:nvPr/>
        </p:nvGrpSpPr>
        <p:grpSpPr>
          <a:xfrm>
            <a:off x="5498928" y="2969457"/>
            <a:ext cx="384473" cy="312002"/>
            <a:chOff x="8333830" y="2087883"/>
            <a:chExt cx="320406" cy="260002"/>
          </a:xfrm>
          <a:solidFill>
            <a:schemeClr val="tx2">
              <a:lumMod val="10000"/>
              <a:lumOff val="90000"/>
            </a:schemeClr>
          </a:solidFill>
        </p:grpSpPr>
        <p:sp>
          <p:nvSpPr>
            <p:cNvPr id="359" name="מלבן מעוגל 358"/>
            <p:cNvSpPr/>
            <p:nvPr/>
          </p:nvSpPr>
          <p:spPr>
            <a:xfrm>
              <a:off x="8379522" y="2087883"/>
              <a:ext cx="274714" cy="260002"/>
            </a:xfrm>
            <a:prstGeom prst="roundRect">
              <a:avLst/>
            </a:prstGeom>
            <a:grp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rIns="0" rtlCol="1" anchor="ctr"/>
            <a:lstStyle/>
            <a:p>
              <a:pPr algn="ctr"/>
              <a:r>
                <a:rPr lang="en-US" sz="2160">
                  <a:solidFill>
                    <a:schemeClr val="tx1"/>
                  </a:solidFill>
                </a:rPr>
                <a:t>C</a:t>
              </a:r>
              <a:endParaRPr lang="he-IL" sz="2160">
                <a:solidFill>
                  <a:schemeClr val="tx1"/>
                </a:solidFill>
              </a:endParaRPr>
            </a:p>
          </p:txBody>
        </p:sp>
        <p:cxnSp>
          <p:nvCxnSpPr>
            <p:cNvPr id="360" name="מחבר ישר 359"/>
            <p:cNvCxnSpPr>
              <a:stCxn id="359" idx="1"/>
              <a:endCxn id="356" idx="3"/>
            </p:cNvCxnSpPr>
            <p:nvPr/>
          </p:nvCxnSpPr>
          <p:spPr>
            <a:xfrm flipH="1" flipV="1">
              <a:off x="8333830" y="2209224"/>
              <a:ext cx="45692" cy="8660"/>
            </a:xfrm>
            <a:prstGeom prst="line">
              <a:avLst/>
            </a:prstGeom>
            <a:grpFill/>
            <a:ln w="25400">
              <a:solidFill>
                <a:schemeClr val="accent1">
                  <a:lumMod val="75000"/>
                </a:schemeClr>
              </a:solidFill>
              <a:tailEnd type="stealth"/>
            </a:ln>
          </p:spPr>
          <p:style>
            <a:lnRef idx="1">
              <a:schemeClr val="accent1"/>
            </a:lnRef>
            <a:fillRef idx="0">
              <a:schemeClr val="accent1"/>
            </a:fillRef>
            <a:effectRef idx="0">
              <a:schemeClr val="accent1"/>
            </a:effectRef>
            <a:fontRef idx="minor">
              <a:schemeClr val="tx1"/>
            </a:fontRef>
          </p:style>
        </p:cxnSp>
      </p:grpSp>
      <p:grpSp>
        <p:nvGrpSpPr>
          <p:cNvPr id="361" name="קבוצה 360"/>
          <p:cNvGrpSpPr/>
          <p:nvPr/>
        </p:nvGrpSpPr>
        <p:grpSpPr>
          <a:xfrm>
            <a:off x="5144237" y="2965980"/>
            <a:ext cx="368602" cy="312002"/>
            <a:chOff x="2762412" y="2084985"/>
            <a:chExt cx="307147" cy="260002"/>
          </a:xfrm>
          <a:solidFill>
            <a:schemeClr val="tx2">
              <a:lumMod val="10000"/>
              <a:lumOff val="90000"/>
            </a:schemeClr>
          </a:solidFill>
        </p:grpSpPr>
        <mc:AlternateContent xmlns:mc="http://schemas.openxmlformats.org/markup-compatibility/2006" xmlns:a14="http://schemas.microsoft.com/office/drawing/2010/main">
          <mc:Choice Requires="a14">
            <p:sp>
              <p:nvSpPr>
                <p:cNvPr id="362" name="מלבן מעוגל 361"/>
                <p:cNvSpPr/>
                <p:nvPr/>
              </p:nvSpPr>
              <p:spPr>
                <a:xfrm>
                  <a:off x="2794845" y="2084985"/>
                  <a:ext cx="274714" cy="260002"/>
                </a:xfrm>
                <a:prstGeom prst="roundRect">
                  <a:avLst/>
                </a:prstGeom>
                <a:grp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rIns="0" rtlCol="1" anchor="ctr"/>
                <a:lstStyle/>
                <a:p>
                  <a:pPr algn="ctr"/>
                  <a14:m>
                    <m:oMathPara xmlns:m="http://schemas.openxmlformats.org/officeDocument/2006/math">
                      <m:oMathParaPr>
                        <m:jc m:val="centerGroup"/>
                      </m:oMathParaPr>
                      <m:oMath xmlns:m="http://schemas.openxmlformats.org/officeDocument/2006/math">
                        <m:sSub>
                          <m:sSubPr>
                            <m:ctrlPr>
                              <a:rPr lang="en-US" sz="2160" i="1" dirty="0">
                                <a:solidFill>
                                  <a:srgbClr val="FF0000"/>
                                </a:solidFill>
                                <a:latin typeface="Cambria Math" panose="02040503050406030204" pitchFamily="18" charset="0"/>
                              </a:rPr>
                            </m:ctrlPr>
                          </m:sSubPr>
                          <m:e>
                            <m:r>
                              <a:rPr lang="en-US" sz="2160" i="1" dirty="0">
                                <a:solidFill>
                                  <a:srgbClr val="FF0000"/>
                                </a:solidFill>
                                <a:latin typeface="Cambria Math"/>
                              </a:rPr>
                              <m:t> </m:t>
                            </m:r>
                            <m:r>
                              <a:rPr lang="en-US" sz="2160" i="1" dirty="0">
                                <a:solidFill>
                                  <a:srgbClr val="FF0000"/>
                                </a:solidFill>
                                <a:latin typeface="Cambria Math"/>
                              </a:rPr>
                              <m:t>𝐵</m:t>
                            </m:r>
                          </m:e>
                          <m:sub>
                            <m:r>
                              <a:rPr lang="en-US" sz="2160" i="1" dirty="0">
                                <a:solidFill>
                                  <a:srgbClr val="FF0000"/>
                                </a:solidFill>
                                <a:latin typeface="Cambria Math"/>
                              </a:rPr>
                              <m:t>2</m:t>
                            </m:r>
                          </m:sub>
                        </m:sSub>
                      </m:oMath>
                    </m:oMathPara>
                  </a14:m>
                  <a:endParaRPr lang="he-IL" sz="2160">
                    <a:solidFill>
                      <a:srgbClr val="FF0000"/>
                    </a:solidFill>
                  </a:endParaRPr>
                </a:p>
              </p:txBody>
            </p:sp>
          </mc:Choice>
          <mc:Fallback xmlns="">
            <p:sp>
              <p:nvSpPr>
                <p:cNvPr id="362" name="מלבן מעוגל 361"/>
                <p:cNvSpPr>
                  <a:spLocks noRot="1" noChangeAspect="1" noMove="1" noResize="1" noEditPoints="1" noAdjustHandles="1" noChangeArrowheads="1" noChangeShapeType="1" noTextEdit="1"/>
                </p:cNvSpPr>
                <p:nvPr/>
              </p:nvSpPr>
              <p:spPr>
                <a:xfrm>
                  <a:off x="2794845" y="2084985"/>
                  <a:ext cx="274714" cy="260002"/>
                </a:xfrm>
                <a:prstGeom prst="roundRect">
                  <a:avLst/>
                </a:prstGeom>
                <a:blipFill>
                  <a:blip r:embed="rId15"/>
                  <a:stretch>
                    <a:fillRect l="-23214" r="-8929" b="-18868"/>
                  </a:stretch>
                </a:blipFill>
                <a:ln>
                  <a:solidFill>
                    <a:schemeClr val="accent1">
                      <a:lumMod val="75000"/>
                    </a:schemeClr>
                  </a:solidFill>
                </a:ln>
              </p:spPr>
              <p:txBody>
                <a:bodyPr/>
                <a:lstStyle/>
                <a:p>
                  <a:r>
                    <a:rPr lang="en-US">
                      <a:noFill/>
                    </a:rPr>
                    <a:t> </a:t>
                  </a:r>
                </a:p>
              </p:txBody>
            </p:sp>
          </mc:Fallback>
        </mc:AlternateContent>
        <p:cxnSp>
          <p:nvCxnSpPr>
            <p:cNvPr id="363" name="מחבר ישר 362"/>
            <p:cNvCxnSpPr>
              <a:stCxn id="362" idx="1"/>
              <a:endCxn id="354" idx="3"/>
            </p:cNvCxnSpPr>
            <p:nvPr/>
          </p:nvCxnSpPr>
          <p:spPr>
            <a:xfrm flipH="1">
              <a:off x="2762412" y="2214986"/>
              <a:ext cx="32433" cy="11557"/>
            </a:xfrm>
            <a:prstGeom prst="line">
              <a:avLst/>
            </a:prstGeom>
            <a:grpFill/>
            <a:ln w="25400">
              <a:solidFill>
                <a:schemeClr val="accent1">
                  <a:lumMod val="75000"/>
                </a:schemeClr>
              </a:solidFill>
              <a:tailEnd type="stealth"/>
            </a:ln>
          </p:spPr>
          <p:style>
            <a:lnRef idx="1">
              <a:schemeClr val="accent1"/>
            </a:lnRef>
            <a:fillRef idx="0">
              <a:schemeClr val="accent1"/>
            </a:fillRef>
            <a:effectRef idx="0">
              <a:schemeClr val="accent1"/>
            </a:effectRef>
            <a:fontRef idx="minor">
              <a:schemeClr val="tx1"/>
            </a:fontRef>
          </p:style>
        </p:cxnSp>
      </p:grpSp>
      <p:sp>
        <p:nvSpPr>
          <p:cNvPr id="3" name="TextBox 2">
            <a:extLst>
              <a:ext uri="{FF2B5EF4-FFF2-40B4-BE49-F238E27FC236}">
                <a16:creationId xmlns:a16="http://schemas.microsoft.com/office/drawing/2014/main" id="{BD18780F-D57E-B71C-0628-BC80FF003CD2}"/>
              </a:ext>
            </a:extLst>
          </p:cNvPr>
          <p:cNvSpPr txBox="1"/>
          <p:nvPr/>
        </p:nvSpPr>
        <p:spPr>
          <a:xfrm>
            <a:off x="481475" y="5802841"/>
            <a:ext cx="5509911" cy="1200329"/>
          </a:xfrm>
          <a:prstGeom prst="rect">
            <a:avLst/>
          </a:prstGeom>
          <a:noFill/>
        </p:spPr>
        <p:txBody>
          <a:bodyPr wrap="square">
            <a:spAutoFit/>
          </a:bodyPr>
          <a:lstStyle/>
          <a:p>
            <a:r>
              <a:rPr lang="en-US" b="1" dirty="0"/>
              <a:t>Blockchain Principles:</a:t>
            </a:r>
          </a:p>
          <a:p>
            <a:pPr marL="285750" indent="-285750">
              <a:buFont typeface="Arial" panose="020B0604020202020204" pitchFamily="34" charset="0"/>
              <a:buChar char="•"/>
            </a:pPr>
            <a:r>
              <a:rPr lang="en-US" dirty="0"/>
              <a:t>Blockchain</a:t>
            </a:r>
          </a:p>
          <a:p>
            <a:pPr marL="285750" indent="-285750">
              <a:buFont typeface="Arial" panose="020B0604020202020204" pitchFamily="34" charset="0"/>
              <a:buChar char="•"/>
            </a:pPr>
            <a:r>
              <a:rPr lang="en-US" dirty="0"/>
              <a:t>Make block creation hard (once every 10 minutes)</a:t>
            </a:r>
            <a:br>
              <a:rPr lang="en-US" dirty="0"/>
            </a:br>
            <a:r>
              <a:rPr lang="en-US" dirty="0"/>
              <a:t>via computational “puzzles”</a:t>
            </a:r>
          </a:p>
        </p:txBody>
      </p:sp>
      <p:sp>
        <p:nvSpPr>
          <p:cNvPr id="24" name="Text 0">
            <a:extLst>
              <a:ext uri="{FF2B5EF4-FFF2-40B4-BE49-F238E27FC236}">
                <a16:creationId xmlns:a16="http://schemas.microsoft.com/office/drawing/2014/main" id="{8E3A2161-DE08-A740-6305-E37FC300E7A8}"/>
              </a:ext>
            </a:extLst>
          </p:cNvPr>
          <p:cNvSpPr/>
          <p:nvPr/>
        </p:nvSpPr>
        <p:spPr>
          <a:xfrm>
            <a:off x="715444" y="389568"/>
            <a:ext cx="8885755" cy="1224061"/>
          </a:xfrm>
          <a:prstGeom prst="rect">
            <a:avLst/>
          </a:prstGeom>
          <a:noFill/>
          <a:ln/>
        </p:spPr>
        <p:txBody>
          <a:bodyPr wrap="square" lIns="0" tIns="0" rIns="0" bIns="0" rtlCol="0" anchor="t"/>
          <a:lstStyle/>
          <a:p>
            <a:pPr marL="0" indent="0" algn="l">
              <a:lnSpc>
                <a:spcPts val="5600"/>
              </a:lnSpc>
              <a:buNone/>
            </a:pPr>
            <a:r>
              <a:rPr lang="en-US" sz="4450" b="1">
                <a:solidFill>
                  <a:srgbClr val="2E3C4E"/>
                </a:solidFill>
                <a:latin typeface="Barlow Bold" pitchFamily="34" charset="0"/>
                <a:ea typeface="Barlow Bold" pitchFamily="34" charset="-122"/>
                <a:cs typeface="Barlow Bold" pitchFamily="34" charset="-120"/>
              </a:rPr>
              <a:t>Blockchain &amp; Blockchain Principles</a:t>
            </a:r>
            <a:endParaRPr lang="en-US" sz="4450"/>
          </a:p>
        </p:txBody>
      </p:sp>
      <p:sp>
        <p:nvSpPr>
          <p:cNvPr id="2" name="TextBox 1">
            <a:extLst>
              <a:ext uri="{FF2B5EF4-FFF2-40B4-BE49-F238E27FC236}">
                <a16:creationId xmlns:a16="http://schemas.microsoft.com/office/drawing/2014/main" id="{C4B4913F-4B36-AC57-1D0A-9FB3F2D3FC32}"/>
              </a:ext>
            </a:extLst>
          </p:cNvPr>
          <p:cNvSpPr txBox="1"/>
          <p:nvPr/>
        </p:nvSpPr>
        <p:spPr>
          <a:xfrm>
            <a:off x="481473" y="6927652"/>
            <a:ext cx="5509911" cy="369332"/>
          </a:xfrm>
          <a:prstGeom prst="rect">
            <a:avLst/>
          </a:prstGeom>
          <a:noFill/>
        </p:spPr>
        <p:txBody>
          <a:bodyPr wrap="square">
            <a:spAutoFit/>
          </a:bodyPr>
          <a:lstStyle/>
          <a:p>
            <a:pPr marL="285750" indent="-285750">
              <a:buFont typeface="Arial" panose="020B0604020202020204" pitchFamily="34" charset="0"/>
              <a:buChar char="•"/>
            </a:pPr>
            <a:r>
              <a:rPr lang="en-US" dirty="0"/>
              <a:t>Send blocks to all - No single entity controls the data</a:t>
            </a:r>
          </a:p>
        </p:txBody>
      </p:sp>
      <p:sp>
        <p:nvSpPr>
          <p:cNvPr id="4" name="TextBox 3">
            <a:extLst>
              <a:ext uri="{FF2B5EF4-FFF2-40B4-BE49-F238E27FC236}">
                <a16:creationId xmlns:a16="http://schemas.microsoft.com/office/drawing/2014/main" id="{6D54CD69-6DF0-9E9F-BEDB-83E132CED3DA}"/>
              </a:ext>
            </a:extLst>
          </p:cNvPr>
          <p:cNvSpPr txBox="1"/>
          <p:nvPr/>
        </p:nvSpPr>
        <p:spPr>
          <a:xfrm>
            <a:off x="481474" y="7295947"/>
            <a:ext cx="5509911" cy="646331"/>
          </a:xfrm>
          <a:prstGeom prst="rect">
            <a:avLst/>
          </a:prstGeom>
          <a:noFill/>
        </p:spPr>
        <p:txBody>
          <a:bodyPr wrap="square">
            <a:spAutoFit/>
          </a:bodyPr>
          <a:lstStyle/>
          <a:p>
            <a:pPr marL="285750" indent="-285750">
              <a:buFont typeface="Arial" panose="020B0604020202020204" pitchFamily="34" charset="0"/>
              <a:buChar char="•"/>
            </a:pPr>
            <a:r>
              <a:rPr lang="en-US" dirty="0"/>
              <a:t>Adopt (conflicting) blocks if they make up a longer chain</a:t>
            </a:r>
          </a:p>
        </p:txBody>
      </p:sp>
    </p:spTree>
    <p:custDataLst>
      <p:tags r:id="rId1"/>
    </p:custDataLst>
    <p:extLst>
      <p:ext uri="{BB962C8B-B14F-4D97-AF65-F5344CB8AC3E}">
        <p14:creationId xmlns:p14="http://schemas.microsoft.com/office/powerpoint/2010/main" val="290265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0"/>
                                        </p:tgtEl>
                                        <p:attrNameLst>
                                          <p:attrName>style.visibility</p:attrName>
                                        </p:attrNameLst>
                                      </p:cBhvr>
                                      <p:to>
                                        <p:strVal val="visible"/>
                                      </p:to>
                                    </p:set>
                                    <p:animEffect transition="in" filter="fade">
                                      <p:cBhvr>
                                        <p:cTn id="7" dur="500"/>
                                        <p:tgtEl>
                                          <p:spTgt spid="30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90"/>
                                        </p:tgtEl>
                                        <p:attrNameLst>
                                          <p:attrName>style.visibility</p:attrName>
                                        </p:attrNameLst>
                                      </p:cBhvr>
                                      <p:to>
                                        <p:strVal val="visible"/>
                                      </p:to>
                                    </p:set>
                                    <p:animEffect transition="in" filter="fade">
                                      <p:cBhvr>
                                        <p:cTn id="20" dur="500"/>
                                        <p:tgtEl>
                                          <p:spTgt spid="290"/>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47"/>
                                        </p:tgtEl>
                                        <p:attrNameLst>
                                          <p:attrName>style.visibility</p:attrName>
                                        </p:attrNameLst>
                                      </p:cBhvr>
                                      <p:to>
                                        <p:strVal val="visible"/>
                                      </p:to>
                                    </p:set>
                                    <p:animEffect transition="in" filter="fade">
                                      <p:cBhvr>
                                        <p:cTn id="25" dur="500"/>
                                        <p:tgtEl>
                                          <p:spTgt spid="347"/>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
                                            <p:txEl>
                                              <p:pRg st="0" end="0"/>
                                            </p:txEl>
                                          </p:spTgt>
                                        </p:tgtEl>
                                        <p:attrNameLst>
                                          <p:attrName>style.visibility</p:attrName>
                                        </p:attrNameLst>
                                      </p:cBhvr>
                                      <p:to>
                                        <p:strVal val="visible"/>
                                      </p:to>
                                    </p:set>
                                    <p:animEffect transition="in" filter="fade">
                                      <p:cBhvr>
                                        <p:cTn id="28" dur="500"/>
                                        <p:tgtEl>
                                          <p:spTgt spid="2">
                                            <p:txEl>
                                              <p:pRg st="0" end="0"/>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19"/>
                                        </p:tgtEl>
                                        <p:attrNameLst>
                                          <p:attrName>style.visibility</p:attrName>
                                        </p:attrNameLst>
                                      </p:cBhvr>
                                      <p:to>
                                        <p:strVal val="visible"/>
                                      </p:to>
                                    </p:set>
                                    <p:animEffect transition="in" filter="fade">
                                      <p:cBhvr>
                                        <p:cTn id="31" dur="500"/>
                                        <p:tgtEl>
                                          <p:spTgt spid="319"/>
                                        </p:tgtEl>
                                      </p:cBhvr>
                                    </p:animEffect>
                                  </p:childTnLst>
                                </p:cTn>
                              </p:par>
                            </p:childTnLst>
                          </p:cTn>
                        </p:par>
                        <p:par>
                          <p:cTn id="32" fill="hold">
                            <p:stCondLst>
                              <p:cond delay="500"/>
                            </p:stCondLst>
                            <p:childTnLst>
                              <p:par>
                                <p:cTn id="33" presetID="10" presetClass="entr" presetSubtype="0" fill="hold" grpId="0" nodeType="afterEffect">
                                  <p:stCondLst>
                                    <p:cond delay="0"/>
                                  </p:stCondLst>
                                  <p:childTnLst>
                                    <p:set>
                                      <p:cBhvr>
                                        <p:cTn id="34" dur="1" fill="hold">
                                          <p:stCondLst>
                                            <p:cond delay="0"/>
                                          </p:stCondLst>
                                        </p:cTn>
                                        <p:tgtEl>
                                          <p:spTgt spid="326"/>
                                        </p:tgtEl>
                                        <p:attrNameLst>
                                          <p:attrName>style.visibility</p:attrName>
                                        </p:attrNameLst>
                                      </p:cBhvr>
                                      <p:to>
                                        <p:strVal val="visible"/>
                                      </p:to>
                                    </p:set>
                                    <p:animEffect transition="in" filter="fade">
                                      <p:cBhvr>
                                        <p:cTn id="35" dur="500"/>
                                        <p:tgtEl>
                                          <p:spTgt spid="326"/>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40"/>
                                        </p:tgtEl>
                                        <p:attrNameLst>
                                          <p:attrName>style.visibility</p:attrName>
                                        </p:attrNameLst>
                                      </p:cBhvr>
                                      <p:to>
                                        <p:strVal val="visible"/>
                                      </p:to>
                                    </p:set>
                                    <p:animEffect transition="in" filter="fade">
                                      <p:cBhvr>
                                        <p:cTn id="38" dur="500"/>
                                        <p:tgtEl>
                                          <p:spTgt spid="340"/>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54"/>
                                        </p:tgtEl>
                                        <p:attrNameLst>
                                          <p:attrName>style.visibility</p:attrName>
                                        </p:attrNameLst>
                                      </p:cBhvr>
                                      <p:to>
                                        <p:strVal val="visible"/>
                                      </p:to>
                                    </p:set>
                                    <p:animEffect transition="in" filter="fade">
                                      <p:cBhvr>
                                        <p:cTn id="41" dur="500"/>
                                        <p:tgtEl>
                                          <p:spTgt spid="354"/>
                                        </p:tgtEl>
                                      </p:cBhvr>
                                    </p:animEffect>
                                  </p:childTnLst>
                                </p:cTn>
                              </p:par>
                            </p:childTnLst>
                          </p:cTn>
                        </p:par>
                        <p:par>
                          <p:cTn id="42" fill="hold">
                            <p:stCondLst>
                              <p:cond delay="1000"/>
                            </p:stCondLst>
                            <p:childTnLst>
                              <p:par>
                                <p:cTn id="43" presetID="10" presetClass="entr" presetSubtype="0" fill="hold" grpId="0" nodeType="afterEffect">
                                  <p:stCondLst>
                                    <p:cond delay="0"/>
                                  </p:stCondLst>
                                  <p:childTnLst>
                                    <p:set>
                                      <p:cBhvr>
                                        <p:cTn id="44" dur="1" fill="hold">
                                          <p:stCondLst>
                                            <p:cond delay="0"/>
                                          </p:stCondLst>
                                        </p:cTn>
                                        <p:tgtEl>
                                          <p:spTgt spid="309"/>
                                        </p:tgtEl>
                                        <p:attrNameLst>
                                          <p:attrName>style.visibility</p:attrName>
                                        </p:attrNameLst>
                                      </p:cBhvr>
                                      <p:to>
                                        <p:strVal val="visible"/>
                                      </p:to>
                                    </p:set>
                                    <p:animEffect transition="in" filter="fade">
                                      <p:cBhvr>
                                        <p:cTn id="45" dur="500"/>
                                        <p:tgtEl>
                                          <p:spTgt spid="309"/>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333"/>
                                        </p:tgtEl>
                                        <p:attrNameLst>
                                          <p:attrName>style.visibility</p:attrName>
                                        </p:attrNameLst>
                                      </p:cBhvr>
                                      <p:to>
                                        <p:strVal val="visible"/>
                                      </p:to>
                                    </p:set>
                                    <p:animEffect transition="in" filter="fade">
                                      <p:cBhvr>
                                        <p:cTn id="48" dur="500"/>
                                        <p:tgtEl>
                                          <p:spTgt spid="333"/>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291"/>
                                        </p:tgtEl>
                                        <p:attrNameLst>
                                          <p:attrName>style.visibility</p:attrName>
                                        </p:attrNameLst>
                                      </p:cBhvr>
                                      <p:to>
                                        <p:strVal val="visible"/>
                                      </p:to>
                                    </p:set>
                                    <p:animEffect transition="in" filter="fade">
                                      <p:cBhvr>
                                        <p:cTn id="53" dur="500"/>
                                        <p:tgtEl>
                                          <p:spTgt spid="291"/>
                                        </p:tgtEl>
                                      </p:cBhvr>
                                    </p:animEffect>
                                  </p:childTnLst>
                                </p:cTn>
                              </p:par>
                              <p:par>
                                <p:cTn id="54" presetID="10" presetClass="entr" presetSubtype="0" fill="hold" nodeType="withEffect">
                                  <p:stCondLst>
                                    <p:cond delay="0"/>
                                  </p:stCondLst>
                                  <p:childTnLst>
                                    <p:set>
                                      <p:cBhvr>
                                        <p:cTn id="55" dur="1" fill="hold">
                                          <p:stCondLst>
                                            <p:cond delay="0"/>
                                          </p:stCondLst>
                                        </p:cTn>
                                        <p:tgtEl>
                                          <p:spTgt spid="327"/>
                                        </p:tgtEl>
                                        <p:attrNameLst>
                                          <p:attrName>style.visibility</p:attrName>
                                        </p:attrNameLst>
                                      </p:cBhvr>
                                      <p:to>
                                        <p:strVal val="visible"/>
                                      </p:to>
                                    </p:set>
                                    <p:animEffect transition="in" filter="fade">
                                      <p:cBhvr>
                                        <p:cTn id="56" dur="500"/>
                                        <p:tgtEl>
                                          <p:spTgt spid="327"/>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334"/>
                                        </p:tgtEl>
                                        <p:attrNameLst>
                                          <p:attrName>style.visibility</p:attrName>
                                        </p:attrNameLst>
                                      </p:cBhvr>
                                      <p:to>
                                        <p:strVal val="visible"/>
                                      </p:to>
                                    </p:set>
                                    <p:animEffect transition="in" filter="fade">
                                      <p:cBhvr>
                                        <p:cTn id="61" dur="500"/>
                                        <p:tgtEl>
                                          <p:spTgt spid="334"/>
                                        </p:tgtEl>
                                      </p:cBhvr>
                                    </p:animEffect>
                                  </p:childTnLst>
                                </p:cTn>
                              </p:par>
                              <p:par>
                                <p:cTn id="62" presetID="10" presetClass="entr" presetSubtype="0" fill="hold" nodeType="withEffect">
                                  <p:stCondLst>
                                    <p:cond delay="0"/>
                                  </p:stCondLst>
                                  <p:childTnLst>
                                    <p:set>
                                      <p:cBhvr>
                                        <p:cTn id="63" dur="1" fill="hold">
                                          <p:stCondLst>
                                            <p:cond delay="0"/>
                                          </p:stCondLst>
                                        </p:cTn>
                                        <p:tgtEl>
                                          <p:spTgt spid="341"/>
                                        </p:tgtEl>
                                        <p:attrNameLst>
                                          <p:attrName>style.visibility</p:attrName>
                                        </p:attrNameLst>
                                      </p:cBhvr>
                                      <p:to>
                                        <p:strVal val="visible"/>
                                      </p:to>
                                    </p:set>
                                    <p:animEffect transition="in" filter="fade">
                                      <p:cBhvr>
                                        <p:cTn id="64" dur="500"/>
                                        <p:tgtEl>
                                          <p:spTgt spid="341"/>
                                        </p:tgtEl>
                                      </p:cBhvr>
                                    </p:animEffect>
                                  </p:childTnLst>
                                </p:cTn>
                              </p:par>
                              <p:par>
                                <p:cTn id="65" presetID="10" presetClass="entr" presetSubtype="0" fill="hold" nodeType="withEffect">
                                  <p:stCondLst>
                                    <p:cond delay="0"/>
                                  </p:stCondLst>
                                  <p:childTnLst>
                                    <p:set>
                                      <p:cBhvr>
                                        <p:cTn id="66" dur="1" fill="hold">
                                          <p:stCondLst>
                                            <p:cond delay="0"/>
                                          </p:stCondLst>
                                        </p:cTn>
                                        <p:tgtEl>
                                          <p:spTgt spid="320"/>
                                        </p:tgtEl>
                                        <p:attrNameLst>
                                          <p:attrName>style.visibility</p:attrName>
                                        </p:attrNameLst>
                                      </p:cBhvr>
                                      <p:to>
                                        <p:strVal val="visible"/>
                                      </p:to>
                                    </p:set>
                                    <p:animEffect transition="in" filter="fade">
                                      <p:cBhvr>
                                        <p:cTn id="67" dur="500"/>
                                        <p:tgtEl>
                                          <p:spTgt spid="320"/>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294"/>
                                        </p:tgtEl>
                                        <p:attrNameLst>
                                          <p:attrName>style.visibility</p:attrName>
                                        </p:attrNameLst>
                                      </p:cBhvr>
                                      <p:to>
                                        <p:strVal val="visible"/>
                                      </p:to>
                                    </p:set>
                                    <p:animEffect transition="in" filter="fade">
                                      <p:cBhvr>
                                        <p:cTn id="72" dur="500"/>
                                        <p:tgtEl>
                                          <p:spTgt spid="294"/>
                                        </p:tgtEl>
                                      </p:cBhvr>
                                    </p:animEffect>
                                  </p:childTnLst>
                                </p:cTn>
                              </p:par>
                              <p:par>
                                <p:cTn id="73" presetID="10" presetClass="entr" presetSubtype="0" fill="hold" nodeType="withEffect">
                                  <p:stCondLst>
                                    <p:cond delay="0"/>
                                  </p:stCondLst>
                                  <p:childTnLst>
                                    <p:set>
                                      <p:cBhvr>
                                        <p:cTn id="74" dur="1" fill="hold">
                                          <p:stCondLst>
                                            <p:cond delay="0"/>
                                          </p:stCondLst>
                                        </p:cTn>
                                        <p:tgtEl>
                                          <p:spTgt spid="316"/>
                                        </p:tgtEl>
                                        <p:attrNameLst>
                                          <p:attrName>style.visibility</p:attrName>
                                        </p:attrNameLst>
                                      </p:cBhvr>
                                      <p:to>
                                        <p:strVal val="visible"/>
                                      </p:to>
                                    </p:set>
                                    <p:animEffect transition="in" filter="fade">
                                      <p:cBhvr>
                                        <p:cTn id="75" dur="500"/>
                                        <p:tgtEl>
                                          <p:spTgt spid="316"/>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nodeType="clickEffect">
                                  <p:stCondLst>
                                    <p:cond delay="0"/>
                                  </p:stCondLst>
                                  <p:childTnLst>
                                    <p:set>
                                      <p:cBhvr>
                                        <p:cTn id="79" dur="1" fill="hold">
                                          <p:stCondLst>
                                            <p:cond delay="0"/>
                                          </p:stCondLst>
                                        </p:cTn>
                                        <p:tgtEl>
                                          <p:spTgt spid="361"/>
                                        </p:tgtEl>
                                        <p:attrNameLst>
                                          <p:attrName>style.visibility</p:attrName>
                                        </p:attrNameLst>
                                      </p:cBhvr>
                                      <p:to>
                                        <p:strVal val="visible"/>
                                      </p:to>
                                    </p:set>
                                    <p:animEffect transition="in" filter="fade">
                                      <p:cBhvr>
                                        <p:cTn id="80" dur="500"/>
                                        <p:tgtEl>
                                          <p:spTgt spid="361"/>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grpId="0" nodeType="clickEffect">
                                  <p:stCondLst>
                                    <p:cond delay="0"/>
                                  </p:stCondLst>
                                  <p:childTnLst>
                                    <p:set>
                                      <p:cBhvr>
                                        <p:cTn id="84" dur="1" fill="hold">
                                          <p:stCondLst>
                                            <p:cond delay="0"/>
                                          </p:stCondLst>
                                        </p:cTn>
                                        <p:tgtEl>
                                          <p:spTgt spid="4">
                                            <p:txEl>
                                              <p:pRg st="0" end="0"/>
                                            </p:txEl>
                                          </p:spTgt>
                                        </p:tgtEl>
                                        <p:attrNameLst>
                                          <p:attrName>style.visibility</p:attrName>
                                        </p:attrNameLst>
                                      </p:cBhvr>
                                      <p:to>
                                        <p:strVal val="visible"/>
                                      </p:to>
                                    </p:set>
                                    <p:animEffect transition="in" filter="fade">
                                      <p:cBhvr>
                                        <p:cTn id="85" dur="500"/>
                                        <p:tgtEl>
                                          <p:spTgt spid="4">
                                            <p:txEl>
                                              <p:pRg st="0" end="0"/>
                                            </p:txEl>
                                          </p:spTgt>
                                        </p:tgtEl>
                                      </p:cBhvr>
                                    </p:animEffect>
                                  </p:childTnLst>
                                </p:cTn>
                              </p:par>
                            </p:childTnLst>
                          </p:cTn>
                        </p:par>
                      </p:childTnLst>
                    </p:cTn>
                  </p:par>
                  <p:par>
                    <p:cTn id="86" fill="hold">
                      <p:stCondLst>
                        <p:cond delay="indefinite"/>
                      </p:stCondLst>
                      <p:childTnLst>
                        <p:par>
                          <p:cTn id="87" fill="hold">
                            <p:stCondLst>
                              <p:cond delay="0"/>
                            </p:stCondLst>
                            <p:childTnLst>
                              <p:par>
                                <p:cTn id="88" presetID="10" presetClass="entr" presetSubtype="0" fill="hold" grpId="0" nodeType="clickEffect">
                                  <p:stCondLst>
                                    <p:cond delay="0"/>
                                  </p:stCondLst>
                                  <p:childTnLst>
                                    <p:set>
                                      <p:cBhvr>
                                        <p:cTn id="89" dur="1" fill="hold">
                                          <p:stCondLst>
                                            <p:cond delay="0"/>
                                          </p:stCondLst>
                                        </p:cTn>
                                        <p:tgtEl>
                                          <p:spTgt spid="298"/>
                                        </p:tgtEl>
                                        <p:attrNameLst>
                                          <p:attrName>style.visibility</p:attrName>
                                        </p:attrNameLst>
                                      </p:cBhvr>
                                      <p:to>
                                        <p:strVal val="visible"/>
                                      </p:to>
                                    </p:set>
                                    <p:animEffect transition="in" filter="fade">
                                      <p:cBhvr>
                                        <p:cTn id="90" dur="500"/>
                                        <p:tgtEl>
                                          <p:spTgt spid="298"/>
                                        </p:tgtEl>
                                      </p:cBhvr>
                                    </p:animEffect>
                                  </p:childTnLst>
                                </p:cTn>
                              </p:par>
                              <p:par>
                                <p:cTn id="91" presetID="10" presetClass="entr" presetSubtype="0" fill="hold" nodeType="withEffect">
                                  <p:stCondLst>
                                    <p:cond delay="0"/>
                                  </p:stCondLst>
                                  <p:childTnLst>
                                    <p:set>
                                      <p:cBhvr>
                                        <p:cTn id="92" dur="1" fill="hold">
                                          <p:stCondLst>
                                            <p:cond delay="0"/>
                                          </p:stCondLst>
                                        </p:cTn>
                                        <p:tgtEl>
                                          <p:spTgt spid="299"/>
                                        </p:tgtEl>
                                        <p:attrNameLst>
                                          <p:attrName>style.visibility</p:attrName>
                                        </p:attrNameLst>
                                      </p:cBhvr>
                                      <p:to>
                                        <p:strVal val="visible"/>
                                      </p:to>
                                    </p:set>
                                    <p:animEffect transition="in" filter="fade">
                                      <p:cBhvr>
                                        <p:cTn id="93" dur="500"/>
                                        <p:tgtEl>
                                          <p:spTgt spid="299"/>
                                        </p:tgtEl>
                                      </p:cBhvr>
                                    </p:animEffect>
                                  </p:childTnLst>
                                </p:cTn>
                              </p:par>
                              <p:par>
                                <p:cTn id="94" presetID="10" presetClass="entr" presetSubtype="0" fill="hold" nodeType="withEffect">
                                  <p:stCondLst>
                                    <p:cond delay="0"/>
                                  </p:stCondLst>
                                  <p:childTnLst>
                                    <p:set>
                                      <p:cBhvr>
                                        <p:cTn id="95" dur="1" fill="hold">
                                          <p:stCondLst>
                                            <p:cond delay="0"/>
                                          </p:stCondLst>
                                        </p:cTn>
                                        <p:tgtEl>
                                          <p:spTgt spid="348"/>
                                        </p:tgtEl>
                                        <p:attrNameLst>
                                          <p:attrName>style.visibility</p:attrName>
                                        </p:attrNameLst>
                                      </p:cBhvr>
                                      <p:to>
                                        <p:strVal val="visible"/>
                                      </p:to>
                                    </p:set>
                                    <p:animEffect transition="in" filter="fade">
                                      <p:cBhvr>
                                        <p:cTn id="96" dur="500"/>
                                        <p:tgtEl>
                                          <p:spTgt spid="348"/>
                                        </p:tgtEl>
                                      </p:cBhvr>
                                    </p:animEffect>
                                  </p:childTnLst>
                                </p:cTn>
                              </p:par>
                              <p:par>
                                <p:cTn id="97" presetID="10" presetClass="entr" presetSubtype="0" fill="hold" nodeType="withEffect">
                                  <p:stCondLst>
                                    <p:cond delay="0"/>
                                  </p:stCondLst>
                                  <p:childTnLst>
                                    <p:set>
                                      <p:cBhvr>
                                        <p:cTn id="98" dur="1" fill="hold">
                                          <p:stCondLst>
                                            <p:cond delay="0"/>
                                          </p:stCondLst>
                                        </p:cTn>
                                        <p:tgtEl>
                                          <p:spTgt spid="303"/>
                                        </p:tgtEl>
                                        <p:attrNameLst>
                                          <p:attrName>style.visibility</p:attrName>
                                        </p:attrNameLst>
                                      </p:cBhvr>
                                      <p:to>
                                        <p:strVal val="visible"/>
                                      </p:to>
                                    </p:set>
                                    <p:animEffect transition="in" filter="fade">
                                      <p:cBhvr>
                                        <p:cTn id="99" dur="500"/>
                                        <p:tgtEl>
                                          <p:spTgt spid="303"/>
                                        </p:tgtEl>
                                      </p:cBhvr>
                                    </p:animEffect>
                                  </p:childTnLst>
                                </p:cTn>
                              </p:par>
                              <p:par>
                                <p:cTn id="100" presetID="10" presetClass="entr" presetSubtype="0" fill="hold" nodeType="withEffect">
                                  <p:stCondLst>
                                    <p:cond delay="0"/>
                                  </p:stCondLst>
                                  <p:childTnLst>
                                    <p:set>
                                      <p:cBhvr>
                                        <p:cTn id="101" dur="1" fill="hold">
                                          <p:stCondLst>
                                            <p:cond delay="0"/>
                                          </p:stCondLst>
                                        </p:cTn>
                                        <p:tgtEl>
                                          <p:spTgt spid="344"/>
                                        </p:tgtEl>
                                        <p:attrNameLst>
                                          <p:attrName>style.visibility</p:attrName>
                                        </p:attrNameLst>
                                      </p:cBhvr>
                                      <p:to>
                                        <p:strVal val="visible"/>
                                      </p:to>
                                    </p:set>
                                    <p:animEffect transition="in" filter="fade">
                                      <p:cBhvr>
                                        <p:cTn id="102" dur="500"/>
                                        <p:tgtEl>
                                          <p:spTgt spid="344"/>
                                        </p:tgtEl>
                                      </p:cBhvr>
                                    </p:animEffec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nodeType="clickEffect">
                                  <p:stCondLst>
                                    <p:cond delay="0"/>
                                  </p:stCondLst>
                                  <p:childTnLst>
                                    <p:set>
                                      <p:cBhvr>
                                        <p:cTn id="106" dur="1" fill="hold">
                                          <p:stCondLst>
                                            <p:cond delay="0"/>
                                          </p:stCondLst>
                                        </p:cTn>
                                        <p:tgtEl>
                                          <p:spTgt spid="337"/>
                                        </p:tgtEl>
                                        <p:attrNameLst>
                                          <p:attrName>style.visibility</p:attrName>
                                        </p:attrNameLst>
                                      </p:cBhvr>
                                      <p:to>
                                        <p:strVal val="visible"/>
                                      </p:to>
                                    </p:set>
                                    <p:animEffect transition="in" filter="fade">
                                      <p:cBhvr>
                                        <p:cTn id="107" dur="500"/>
                                        <p:tgtEl>
                                          <p:spTgt spid="337"/>
                                        </p:tgtEl>
                                      </p:cBhvr>
                                    </p:animEffect>
                                  </p:childTnLst>
                                </p:cTn>
                              </p:par>
                              <p:par>
                                <p:cTn id="108" presetID="10" presetClass="entr" presetSubtype="0" fill="hold" nodeType="withEffect">
                                  <p:stCondLst>
                                    <p:cond delay="0"/>
                                  </p:stCondLst>
                                  <p:childTnLst>
                                    <p:set>
                                      <p:cBhvr>
                                        <p:cTn id="109" dur="1" fill="hold">
                                          <p:stCondLst>
                                            <p:cond delay="0"/>
                                          </p:stCondLst>
                                        </p:cTn>
                                        <p:tgtEl>
                                          <p:spTgt spid="330"/>
                                        </p:tgtEl>
                                        <p:attrNameLst>
                                          <p:attrName>style.visibility</p:attrName>
                                        </p:attrNameLst>
                                      </p:cBhvr>
                                      <p:to>
                                        <p:strVal val="visible"/>
                                      </p:to>
                                    </p:set>
                                    <p:animEffect transition="in" filter="fade">
                                      <p:cBhvr>
                                        <p:cTn id="110" dur="500"/>
                                        <p:tgtEl>
                                          <p:spTgt spid="330"/>
                                        </p:tgtEl>
                                      </p:cBhvr>
                                    </p:animEffect>
                                  </p:childTnLst>
                                </p:cTn>
                              </p:par>
                              <p:par>
                                <p:cTn id="111" presetID="10" presetClass="entr" presetSubtype="0" fill="hold" nodeType="withEffect">
                                  <p:stCondLst>
                                    <p:cond delay="0"/>
                                  </p:stCondLst>
                                  <p:childTnLst>
                                    <p:set>
                                      <p:cBhvr>
                                        <p:cTn id="112" dur="1" fill="hold">
                                          <p:stCondLst>
                                            <p:cond delay="0"/>
                                          </p:stCondLst>
                                        </p:cTn>
                                        <p:tgtEl>
                                          <p:spTgt spid="323"/>
                                        </p:tgtEl>
                                        <p:attrNameLst>
                                          <p:attrName>style.visibility</p:attrName>
                                        </p:attrNameLst>
                                      </p:cBhvr>
                                      <p:to>
                                        <p:strVal val="visible"/>
                                      </p:to>
                                    </p:set>
                                    <p:animEffect transition="in" filter="fade">
                                      <p:cBhvr>
                                        <p:cTn id="113" dur="500"/>
                                        <p:tgtEl>
                                          <p:spTgt spid="323"/>
                                        </p:tgtEl>
                                      </p:cBhvr>
                                    </p:animEffect>
                                  </p:childTnLst>
                                </p:cTn>
                              </p:par>
                              <p:par>
                                <p:cTn id="114" presetID="10" presetClass="entr" presetSubtype="0" fill="hold" nodeType="withEffect">
                                  <p:stCondLst>
                                    <p:cond delay="0"/>
                                  </p:stCondLst>
                                  <p:childTnLst>
                                    <p:set>
                                      <p:cBhvr>
                                        <p:cTn id="115" dur="1" fill="hold">
                                          <p:stCondLst>
                                            <p:cond delay="0"/>
                                          </p:stCondLst>
                                        </p:cTn>
                                        <p:tgtEl>
                                          <p:spTgt spid="351"/>
                                        </p:tgtEl>
                                        <p:attrNameLst>
                                          <p:attrName>style.visibility</p:attrName>
                                        </p:attrNameLst>
                                      </p:cBhvr>
                                      <p:to>
                                        <p:strVal val="visible"/>
                                      </p:to>
                                    </p:set>
                                    <p:animEffect transition="in" filter="fade">
                                      <p:cBhvr>
                                        <p:cTn id="116" dur="500"/>
                                        <p:tgtEl>
                                          <p:spTgt spid="351"/>
                                        </p:tgtEl>
                                      </p:cBhvr>
                                    </p:animEffect>
                                  </p:childTnLst>
                                </p:cTn>
                              </p:par>
                              <p:par>
                                <p:cTn id="117" presetID="10" presetClass="entr" presetSubtype="0" fill="hold" nodeType="withEffect">
                                  <p:stCondLst>
                                    <p:cond delay="0"/>
                                  </p:stCondLst>
                                  <p:childTnLst>
                                    <p:set>
                                      <p:cBhvr>
                                        <p:cTn id="118" dur="1" fill="hold">
                                          <p:stCondLst>
                                            <p:cond delay="0"/>
                                          </p:stCondLst>
                                        </p:cTn>
                                        <p:tgtEl>
                                          <p:spTgt spid="306"/>
                                        </p:tgtEl>
                                        <p:attrNameLst>
                                          <p:attrName>style.visibility</p:attrName>
                                        </p:attrNameLst>
                                      </p:cBhvr>
                                      <p:to>
                                        <p:strVal val="visible"/>
                                      </p:to>
                                    </p:set>
                                    <p:animEffect transition="in" filter="fade">
                                      <p:cBhvr>
                                        <p:cTn id="119" dur="500"/>
                                        <p:tgtEl>
                                          <p:spTgt spid="306"/>
                                        </p:tgtEl>
                                      </p:cBhvr>
                                    </p:animEffect>
                                  </p:childTnLst>
                                </p:cTn>
                              </p:par>
                            </p:childTnLst>
                          </p:cTn>
                        </p:par>
                      </p:childTnLst>
                    </p:cTn>
                  </p:par>
                  <p:par>
                    <p:cTn id="120" fill="hold">
                      <p:stCondLst>
                        <p:cond delay="indefinite"/>
                      </p:stCondLst>
                      <p:childTnLst>
                        <p:par>
                          <p:cTn id="121" fill="hold">
                            <p:stCondLst>
                              <p:cond delay="0"/>
                            </p:stCondLst>
                            <p:childTnLst>
                              <p:par>
                                <p:cTn id="122" presetID="21" presetClass="exit" presetSubtype="1" fill="hold" nodeType="clickEffect">
                                  <p:stCondLst>
                                    <p:cond delay="0"/>
                                  </p:stCondLst>
                                  <p:childTnLst>
                                    <p:animEffect transition="out" filter="wheel(1)">
                                      <p:cBhvr>
                                        <p:cTn id="123" dur="1000"/>
                                        <p:tgtEl>
                                          <p:spTgt spid="316"/>
                                        </p:tgtEl>
                                      </p:cBhvr>
                                    </p:animEffect>
                                    <p:set>
                                      <p:cBhvr>
                                        <p:cTn id="124" dur="1" fill="hold">
                                          <p:stCondLst>
                                            <p:cond delay="999"/>
                                          </p:stCondLst>
                                        </p:cTn>
                                        <p:tgtEl>
                                          <p:spTgt spid="316"/>
                                        </p:tgtEl>
                                        <p:attrNameLst>
                                          <p:attrName>style.visibility</p:attrName>
                                        </p:attrNameLst>
                                      </p:cBhvr>
                                      <p:to>
                                        <p:strVal val="hidden"/>
                                      </p:to>
                                    </p:set>
                                  </p:childTnLst>
                                </p:cTn>
                              </p:par>
                              <p:par>
                                <p:cTn id="125" presetID="21" presetClass="exit" presetSubtype="1" fill="hold" nodeType="withEffect">
                                  <p:stCondLst>
                                    <p:cond delay="0"/>
                                  </p:stCondLst>
                                  <p:childTnLst>
                                    <p:animEffect transition="out" filter="wheel(1)">
                                      <p:cBhvr>
                                        <p:cTn id="126" dur="1000"/>
                                        <p:tgtEl>
                                          <p:spTgt spid="361"/>
                                        </p:tgtEl>
                                      </p:cBhvr>
                                    </p:animEffect>
                                    <p:set>
                                      <p:cBhvr>
                                        <p:cTn id="127" dur="1" fill="hold">
                                          <p:stCondLst>
                                            <p:cond delay="999"/>
                                          </p:stCondLst>
                                        </p:cTn>
                                        <p:tgtEl>
                                          <p:spTgt spid="361"/>
                                        </p:tgtEl>
                                        <p:attrNameLst>
                                          <p:attrName>style.visibility</p:attrName>
                                        </p:attrNameLst>
                                      </p:cBhvr>
                                      <p:to>
                                        <p:strVal val="hidden"/>
                                      </p:to>
                                    </p:set>
                                  </p:childTnLst>
                                </p:cTn>
                              </p:par>
                            </p:childTnLst>
                          </p:cTn>
                        </p:par>
                        <p:par>
                          <p:cTn id="128" fill="hold">
                            <p:stCondLst>
                              <p:cond delay="1000"/>
                            </p:stCondLst>
                            <p:childTnLst>
                              <p:par>
                                <p:cTn id="129" presetID="22" presetClass="entr" presetSubtype="8" fill="hold" nodeType="afterEffect">
                                  <p:stCondLst>
                                    <p:cond delay="0"/>
                                  </p:stCondLst>
                                  <p:childTnLst>
                                    <p:set>
                                      <p:cBhvr>
                                        <p:cTn id="130" dur="1" fill="hold">
                                          <p:stCondLst>
                                            <p:cond delay="0"/>
                                          </p:stCondLst>
                                        </p:cTn>
                                        <p:tgtEl>
                                          <p:spTgt spid="310"/>
                                        </p:tgtEl>
                                        <p:attrNameLst>
                                          <p:attrName>style.visibility</p:attrName>
                                        </p:attrNameLst>
                                      </p:cBhvr>
                                      <p:to>
                                        <p:strVal val="visible"/>
                                      </p:to>
                                    </p:set>
                                    <p:animEffect transition="in" filter="wipe(left)">
                                      <p:cBhvr>
                                        <p:cTn id="131" dur="500"/>
                                        <p:tgtEl>
                                          <p:spTgt spid="310"/>
                                        </p:tgtEl>
                                      </p:cBhvr>
                                    </p:animEffect>
                                  </p:childTnLst>
                                </p:cTn>
                              </p:par>
                              <p:par>
                                <p:cTn id="132" presetID="22" presetClass="entr" presetSubtype="8" fill="hold" nodeType="withEffect">
                                  <p:stCondLst>
                                    <p:cond delay="0"/>
                                  </p:stCondLst>
                                  <p:childTnLst>
                                    <p:set>
                                      <p:cBhvr>
                                        <p:cTn id="133" dur="1" fill="hold">
                                          <p:stCondLst>
                                            <p:cond delay="0"/>
                                          </p:stCondLst>
                                        </p:cTn>
                                        <p:tgtEl>
                                          <p:spTgt spid="355"/>
                                        </p:tgtEl>
                                        <p:attrNameLst>
                                          <p:attrName>style.visibility</p:attrName>
                                        </p:attrNameLst>
                                      </p:cBhvr>
                                      <p:to>
                                        <p:strVal val="visible"/>
                                      </p:to>
                                    </p:set>
                                    <p:animEffect transition="in" filter="wipe(left)">
                                      <p:cBhvr>
                                        <p:cTn id="134" dur="500"/>
                                        <p:tgtEl>
                                          <p:spTgt spid="355"/>
                                        </p:tgtEl>
                                      </p:cBhvr>
                                    </p:animEffect>
                                  </p:childTnLst>
                                </p:cTn>
                              </p:par>
                            </p:childTnLst>
                          </p:cTn>
                        </p:par>
                        <p:par>
                          <p:cTn id="135" fill="hold">
                            <p:stCondLst>
                              <p:cond delay="1500"/>
                            </p:stCondLst>
                            <p:childTnLst>
                              <p:par>
                                <p:cTn id="136" presetID="22" presetClass="entr" presetSubtype="8" fill="hold" nodeType="afterEffect">
                                  <p:stCondLst>
                                    <p:cond delay="0"/>
                                  </p:stCondLst>
                                  <p:childTnLst>
                                    <p:set>
                                      <p:cBhvr>
                                        <p:cTn id="137" dur="1" fill="hold">
                                          <p:stCondLst>
                                            <p:cond delay="0"/>
                                          </p:stCondLst>
                                        </p:cTn>
                                        <p:tgtEl>
                                          <p:spTgt spid="313"/>
                                        </p:tgtEl>
                                        <p:attrNameLst>
                                          <p:attrName>style.visibility</p:attrName>
                                        </p:attrNameLst>
                                      </p:cBhvr>
                                      <p:to>
                                        <p:strVal val="visible"/>
                                      </p:to>
                                    </p:set>
                                    <p:animEffect transition="in" filter="wipe(left)">
                                      <p:cBhvr>
                                        <p:cTn id="138" dur="500"/>
                                        <p:tgtEl>
                                          <p:spTgt spid="313"/>
                                        </p:tgtEl>
                                      </p:cBhvr>
                                    </p:animEffect>
                                  </p:childTnLst>
                                </p:cTn>
                              </p:par>
                              <p:par>
                                <p:cTn id="139" presetID="22" presetClass="entr" presetSubtype="8" fill="hold" nodeType="withEffect">
                                  <p:stCondLst>
                                    <p:cond delay="0"/>
                                  </p:stCondLst>
                                  <p:childTnLst>
                                    <p:set>
                                      <p:cBhvr>
                                        <p:cTn id="140" dur="1" fill="hold">
                                          <p:stCondLst>
                                            <p:cond delay="0"/>
                                          </p:stCondLst>
                                        </p:cTn>
                                        <p:tgtEl>
                                          <p:spTgt spid="358"/>
                                        </p:tgtEl>
                                        <p:attrNameLst>
                                          <p:attrName>style.visibility</p:attrName>
                                        </p:attrNameLst>
                                      </p:cBhvr>
                                      <p:to>
                                        <p:strVal val="visible"/>
                                      </p:to>
                                    </p:set>
                                    <p:animEffect transition="in" filter="wipe(left)">
                                      <p:cBhvr>
                                        <p:cTn id="141" dur="500"/>
                                        <p:tgtEl>
                                          <p:spTgt spid="3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0" grpId="0" animBg="1"/>
      <p:bldP spid="298" grpId="0" animBg="1"/>
      <p:bldP spid="309" grpId="0" animBg="1"/>
      <p:bldP spid="319" grpId="0" animBg="1"/>
      <p:bldP spid="326" grpId="0" animBg="1"/>
      <p:bldP spid="333" grpId="0" animBg="1"/>
      <p:bldP spid="340" grpId="0" animBg="1"/>
      <p:bldP spid="347" grpId="0" animBg="1"/>
      <p:bldP spid="354" grpId="0" animBg="1"/>
      <p:bldP spid="3" grpId="0" uiExpand="1"/>
      <p:bldP spid="2" grpId="0" build="p"/>
      <p:bldP spid="4"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238614-D529-F17B-57C2-27E4BE6C4235}"/>
            </a:ext>
          </a:extLst>
        </p:cNvPr>
        <p:cNvGrpSpPr/>
        <p:nvPr/>
      </p:nvGrpSpPr>
      <p:grpSpPr>
        <a:xfrm>
          <a:off x="0" y="0"/>
          <a:ext cx="0" cy="0"/>
          <a:chOff x="0" y="0"/>
          <a:chExt cx="0" cy="0"/>
        </a:xfrm>
      </p:grpSpPr>
      <p:grpSp>
        <p:nvGrpSpPr>
          <p:cNvPr id="26" name="Group 25">
            <a:extLst>
              <a:ext uri="{FF2B5EF4-FFF2-40B4-BE49-F238E27FC236}">
                <a16:creationId xmlns:a16="http://schemas.microsoft.com/office/drawing/2014/main" id="{685A7FD1-A3BF-4C35-2CC7-2C760CD70B93}"/>
              </a:ext>
            </a:extLst>
          </p:cNvPr>
          <p:cNvGrpSpPr/>
          <p:nvPr/>
        </p:nvGrpSpPr>
        <p:grpSpPr>
          <a:xfrm>
            <a:off x="8333478" y="4034607"/>
            <a:ext cx="421534" cy="100549"/>
            <a:chOff x="6497052" y="1775087"/>
            <a:chExt cx="421534" cy="100549"/>
          </a:xfrm>
        </p:grpSpPr>
        <p:sp>
          <p:nvSpPr>
            <p:cNvPr id="33" name="Rounded Rectangle 31">
              <a:extLst>
                <a:ext uri="{FF2B5EF4-FFF2-40B4-BE49-F238E27FC236}">
                  <a16:creationId xmlns:a16="http://schemas.microsoft.com/office/drawing/2014/main" id="{630EEB85-00DA-B9C1-BA58-320456F2F7A7}"/>
                </a:ext>
              </a:extLst>
            </p:cNvPr>
            <p:cNvSpPr/>
            <p:nvPr/>
          </p:nvSpPr>
          <p:spPr>
            <a:xfrm>
              <a:off x="6497052" y="1825362"/>
              <a:ext cx="417667" cy="7734"/>
            </a:xfrm>
            <a:custGeom>
              <a:avLst/>
              <a:gdLst/>
              <a:ahLst/>
              <a:cxnLst/>
              <a:rect l="0" t="0" r="0" b="0"/>
              <a:pathLst>
                <a:path w="417667" h="7734">
                  <a:moveTo>
                    <a:pt x="0" y="0"/>
                  </a:moveTo>
                  <a:lnTo>
                    <a:pt x="216568" y="0"/>
                  </a:lnTo>
                  <a:lnTo>
                    <a:pt x="417667" y="0"/>
                  </a:lnTo>
                </a:path>
              </a:pathLst>
            </a:custGeom>
            <a:noFill/>
            <a:ln w="11601">
              <a:solidFill>
                <a:srgbClr val="484848"/>
              </a:solidFill>
            </a:ln>
          </p:spPr>
          <p:txBody>
            <a:bodyPr rtlCol="0" anchor="ctr"/>
            <a:lstStyle/>
            <a:p>
              <a:pPr algn="ctr"/>
              <a:endParaRPr/>
            </a:p>
          </p:txBody>
        </p:sp>
        <p:sp>
          <p:nvSpPr>
            <p:cNvPr id="34" name="Rounded Rectangle 32">
              <a:extLst>
                <a:ext uri="{FF2B5EF4-FFF2-40B4-BE49-F238E27FC236}">
                  <a16:creationId xmlns:a16="http://schemas.microsoft.com/office/drawing/2014/main" id="{43DDF99F-41D1-88F6-EEF0-D63BD864BAF9}"/>
                </a:ext>
              </a:extLst>
            </p:cNvPr>
            <p:cNvSpPr/>
            <p:nvPr/>
          </p:nvSpPr>
          <p:spPr>
            <a:xfrm>
              <a:off x="6868312" y="1775087"/>
              <a:ext cx="50274" cy="100549"/>
            </a:xfrm>
            <a:custGeom>
              <a:avLst/>
              <a:gdLst/>
              <a:ahLst/>
              <a:cxnLst/>
              <a:rect l="0" t="0" r="0" b="0"/>
              <a:pathLst>
                <a:path w="50274" h="100549">
                  <a:moveTo>
                    <a:pt x="0" y="0"/>
                  </a:moveTo>
                  <a:lnTo>
                    <a:pt x="50274" y="50274"/>
                  </a:lnTo>
                  <a:lnTo>
                    <a:pt x="0" y="100549"/>
                  </a:lnTo>
                </a:path>
              </a:pathLst>
            </a:custGeom>
            <a:noFill/>
            <a:ln w="11601">
              <a:solidFill>
                <a:srgbClr val="484848"/>
              </a:solidFill>
            </a:ln>
          </p:spPr>
          <p:txBody>
            <a:bodyPr rtlCol="0" anchor="ctr"/>
            <a:lstStyle/>
            <a:p>
              <a:pPr algn="ctr"/>
              <a:endParaRPr/>
            </a:p>
          </p:txBody>
        </p:sp>
      </p:grpSp>
      <p:pic>
        <p:nvPicPr>
          <p:cNvPr id="1032" name="Picture 8" descr="Bitcoin Mining Guide: What Is It &amp; How It Works | TabTrader">
            <a:extLst>
              <a:ext uri="{FF2B5EF4-FFF2-40B4-BE49-F238E27FC236}">
                <a16:creationId xmlns:a16="http://schemas.microsoft.com/office/drawing/2014/main" id="{98D4CBF7-AC06-DC79-A69F-02F5C3F697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33034" y="2099912"/>
            <a:ext cx="3036394" cy="1675650"/>
          </a:xfrm>
          <a:prstGeom prst="rect">
            <a:avLst/>
          </a:prstGeom>
          <a:noFill/>
          <a:extLst>
            <a:ext uri="{909E8E84-426E-40DD-AFC4-6F175D3DCCD1}">
              <a14:hiddenFill xmlns:a14="http://schemas.microsoft.com/office/drawing/2010/main">
                <a:solidFill>
                  <a:srgbClr val="FFFFFF"/>
                </a:solidFill>
              </a14:hiddenFill>
            </a:ext>
          </a:extLst>
        </p:spPr>
      </p:pic>
      <p:pic>
        <p:nvPicPr>
          <p:cNvPr id="2" name="Image 0" descr="preencoded.png">
            <a:extLst>
              <a:ext uri="{FF2B5EF4-FFF2-40B4-BE49-F238E27FC236}">
                <a16:creationId xmlns:a16="http://schemas.microsoft.com/office/drawing/2014/main" id="{5CBC97FD-CFB5-21B1-FD3F-20CF97D22EEF}"/>
              </a:ext>
            </a:extLst>
          </p:cNvPr>
          <p:cNvPicPr>
            <a:picLocks noChangeAspect="1"/>
          </p:cNvPicPr>
          <p:nvPr/>
        </p:nvPicPr>
        <p:blipFill>
          <a:blip r:embed="rId4"/>
          <a:stretch>
            <a:fillRect/>
          </a:stretch>
        </p:blipFill>
        <p:spPr>
          <a:xfrm>
            <a:off x="10108933" y="0"/>
            <a:ext cx="5760720" cy="8229600"/>
          </a:xfrm>
          <a:prstGeom prst="rect">
            <a:avLst/>
          </a:prstGeom>
        </p:spPr>
      </p:pic>
      <p:sp>
        <p:nvSpPr>
          <p:cNvPr id="3" name="Text 0">
            <a:extLst>
              <a:ext uri="{FF2B5EF4-FFF2-40B4-BE49-F238E27FC236}">
                <a16:creationId xmlns:a16="http://schemas.microsoft.com/office/drawing/2014/main" id="{A38F2474-DAFC-E0BA-4090-35D78305047B}"/>
              </a:ext>
            </a:extLst>
          </p:cNvPr>
          <p:cNvSpPr/>
          <p:nvPr/>
        </p:nvSpPr>
        <p:spPr>
          <a:xfrm>
            <a:off x="529709" y="637149"/>
            <a:ext cx="7627382" cy="1039178"/>
          </a:xfrm>
          <a:prstGeom prst="rect">
            <a:avLst/>
          </a:prstGeom>
          <a:noFill/>
          <a:ln/>
        </p:spPr>
        <p:txBody>
          <a:bodyPr wrap="square" lIns="0" tIns="0" rIns="0" bIns="0" rtlCol="0" anchor="t"/>
          <a:lstStyle/>
          <a:p>
            <a:pPr marL="0" indent="0" algn="l">
              <a:lnSpc>
                <a:spcPts val="5600"/>
              </a:lnSpc>
              <a:buNone/>
            </a:pPr>
            <a:r>
              <a:rPr lang="en-US" sz="4450" b="1">
                <a:solidFill>
                  <a:srgbClr val="2E3C4E"/>
                </a:solidFill>
                <a:latin typeface="Barlow Bold" pitchFamily="34" charset="0"/>
                <a:ea typeface="Barlow Bold" pitchFamily="34" charset="-122"/>
                <a:cs typeface="Barlow Bold" pitchFamily="34" charset="-120"/>
              </a:rPr>
              <a:t>Mining &amp; PoW</a:t>
            </a:r>
            <a:endParaRPr lang="en-US" sz="4450"/>
          </a:p>
        </p:txBody>
      </p:sp>
      <p:grpSp>
        <p:nvGrpSpPr>
          <p:cNvPr id="60" name="Group 59">
            <a:extLst>
              <a:ext uri="{FF2B5EF4-FFF2-40B4-BE49-F238E27FC236}">
                <a16:creationId xmlns:a16="http://schemas.microsoft.com/office/drawing/2014/main" id="{7802824B-5D69-53F7-ACA4-66EDFD9947CC}"/>
              </a:ext>
            </a:extLst>
          </p:cNvPr>
          <p:cNvGrpSpPr/>
          <p:nvPr/>
        </p:nvGrpSpPr>
        <p:grpSpPr>
          <a:xfrm>
            <a:off x="3711633" y="3527996"/>
            <a:ext cx="1485040" cy="1113780"/>
            <a:chOff x="3279464" y="1268472"/>
            <a:chExt cx="1485040" cy="1113780"/>
          </a:xfrm>
        </p:grpSpPr>
        <p:sp>
          <p:nvSpPr>
            <p:cNvPr id="61" name="Rounded Rectangle 1">
              <a:extLst>
                <a:ext uri="{FF2B5EF4-FFF2-40B4-BE49-F238E27FC236}">
                  <a16:creationId xmlns:a16="http://schemas.microsoft.com/office/drawing/2014/main" id="{B4E3CA15-D491-5DBC-8310-D5CF6CEA0447}"/>
                </a:ext>
              </a:extLst>
            </p:cNvPr>
            <p:cNvSpPr/>
            <p:nvPr/>
          </p:nvSpPr>
          <p:spPr>
            <a:xfrm>
              <a:off x="3279464" y="1268472"/>
              <a:ext cx="1485040" cy="1113780"/>
            </a:xfrm>
            <a:custGeom>
              <a:avLst/>
              <a:gdLst/>
              <a:ahLst/>
              <a:cxnLst/>
              <a:rect l="0" t="0" r="0" b="0"/>
              <a:pathLst>
                <a:path w="1485040" h="1113780">
                  <a:moveTo>
                    <a:pt x="742520" y="0"/>
                  </a:moveTo>
                  <a:lnTo>
                    <a:pt x="1485040" y="556890"/>
                  </a:lnTo>
                  <a:lnTo>
                    <a:pt x="742520" y="1113780"/>
                  </a:lnTo>
                  <a:lnTo>
                    <a:pt x="0" y="556890"/>
                  </a:lnTo>
                  <a:close/>
                </a:path>
              </a:pathLst>
            </a:custGeom>
            <a:gradFill rotWithShape="1">
              <a:gsLst>
                <a:gs pos="0">
                  <a:srgbClr val="FFC188"/>
                </a:gs>
                <a:gs pos="100000">
                  <a:srgbClr val="FA963A"/>
                </a:gs>
              </a:gsLst>
              <a:lin ang="5400000" scaled="1"/>
            </a:gradFill>
            <a:ln>
              <a:noFill/>
            </a:ln>
          </p:spPr>
          <p:txBody>
            <a:bodyPr rtlCol="0" anchor="ctr"/>
            <a:lstStyle/>
            <a:p>
              <a:pPr algn="ctr"/>
              <a:endParaRPr/>
            </a:p>
          </p:txBody>
        </p:sp>
        <p:sp>
          <p:nvSpPr>
            <p:cNvPr id="62" name="Rounded Rectangle 2">
              <a:extLst>
                <a:ext uri="{FF2B5EF4-FFF2-40B4-BE49-F238E27FC236}">
                  <a16:creationId xmlns:a16="http://schemas.microsoft.com/office/drawing/2014/main" id="{7F38EAD1-CDF8-62E1-D55A-016B7DF54D1D}"/>
                </a:ext>
              </a:extLst>
            </p:cNvPr>
            <p:cNvSpPr/>
            <p:nvPr/>
          </p:nvSpPr>
          <p:spPr>
            <a:xfrm>
              <a:off x="3279464" y="1268472"/>
              <a:ext cx="1485040" cy="1113780"/>
            </a:xfrm>
            <a:custGeom>
              <a:avLst/>
              <a:gdLst/>
              <a:ahLst/>
              <a:cxnLst/>
              <a:rect l="0" t="0" r="0" b="0"/>
              <a:pathLst>
                <a:path w="1485040" h="1113780">
                  <a:moveTo>
                    <a:pt x="742520" y="0"/>
                  </a:moveTo>
                  <a:lnTo>
                    <a:pt x="1485040" y="556890"/>
                  </a:lnTo>
                  <a:lnTo>
                    <a:pt x="742520" y="1113780"/>
                  </a:lnTo>
                  <a:lnTo>
                    <a:pt x="0" y="556890"/>
                  </a:lnTo>
                  <a:close/>
                </a:path>
              </a:pathLst>
            </a:custGeom>
            <a:noFill/>
            <a:ln w="11601">
              <a:solidFill>
                <a:srgbClr val="969696"/>
              </a:solidFill>
            </a:ln>
          </p:spPr>
          <p:txBody>
            <a:bodyPr rtlCol="0" anchor="ctr"/>
            <a:lstStyle/>
            <a:p>
              <a:pPr algn="ctr"/>
              <a:endParaRPr/>
            </a:p>
          </p:txBody>
        </p:sp>
      </p:grpSp>
      <p:grpSp>
        <p:nvGrpSpPr>
          <p:cNvPr id="63" name="Group 62">
            <a:extLst>
              <a:ext uri="{FF2B5EF4-FFF2-40B4-BE49-F238E27FC236}">
                <a16:creationId xmlns:a16="http://schemas.microsoft.com/office/drawing/2014/main" id="{9A0C3EE6-0255-61C9-3A5B-BC8751C8423F}"/>
              </a:ext>
            </a:extLst>
          </p:cNvPr>
          <p:cNvGrpSpPr/>
          <p:nvPr/>
        </p:nvGrpSpPr>
        <p:grpSpPr>
          <a:xfrm>
            <a:off x="1886271" y="3806441"/>
            <a:ext cx="1392225" cy="556890"/>
            <a:chOff x="1454102" y="1546917"/>
            <a:chExt cx="1392225" cy="556890"/>
          </a:xfrm>
        </p:grpSpPr>
        <p:sp>
          <p:nvSpPr>
            <p:cNvPr id="2048" name="Rounded Rectangle 4">
              <a:extLst>
                <a:ext uri="{FF2B5EF4-FFF2-40B4-BE49-F238E27FC236}">
                  <a16:creationId xmlns:a16="http://schemas.microsoft.com/office/drawing/2014/main" id="{F7705522-FEAF-EF8C-3429-1149389EA96E}"/>
                </a:ext>
              </a:extLst>
            </p:cNvPr>
            <p:cNvSpPr/>
            <p:nvPr/>
          </p:nvSpPr>
          <p:spPr>
            <a:xfrm>
              <a:off x="1454102" y="1546917"/>
              <a:ext cx="1392225" cy="556890"/>
            </a:xfrm>
            <a:custGeom>
              <a:avLst/>
              <a:gdLst/>
              <a:ahLst/>
              <a:cxnLst/>
              <a:rect l="0" t="0" r="0" b="0"/>
              <a:pathLst>
                <a:path w="1392225" h="556890">
                  <a:moveTo>
                    <a:pt x="92815" y="0"/>
                  </a:moveTo>
                  <a:lnTo>
                    <a:pt x="1299410" y="0"/>
                  </a:lnTo>
                  <a:cubicBezTo>
                    <a:pt x="1299410" y="0"/>
                    <a:pt x="1392225" y="0"/>
                    <a:pt x="1392225" y="92815"/>
                  </a:cubicBezTo>
                  <a:lnTo>
                    <a:pt x="1392225" y="464075"/>
                  </a:lnTo>
                  <a:cubicBezTo>
                    <a:pt x="1392225" y="464075"/>
                    <a:pt x="1392225" y="556890"/>
                    <a:pt x="1299410" y="556890"/>
                  </a:cubicBezTo>
                  <a:lnTo>
                    <a:pt x="92815" y="556890"/>
                  </a:lnTo>
                  <a:cubicBezTo>
                    <a:pt x="92815" y="556890"/>
                    <a:pt x="0" y="556890"/>
                    <a:pt x="0" y="464075"/>
                  </a:cubicBezTo>
                  <a:lnTo>
                    <a:pt x="0" y="92815"/>
                  </a:lnTo>
                  <a:cubicBezTo>
                    <a:pt x="0" y="92815"/>
                    <a:pt x="0" y="0"/>
                    <a:pt x="92815" y="0"/>
                  </a:cubicBezTo>
                </a:path>
              </a:pathLst>
            </a:custGeom>
            <a:gradFill rotWithShape="1">
              <a:gsLst>
                <a:gs pos="0">
                  <a:srgbClr val="7FDFFF"/>
                </a:gs>
                <a:gs pos="100000">
                  <a:srgbClr val="1AC6FF"/>
                </a:gs>
              </a:gsLst>
              <a:lin ang="5400000" scaled="1"/>
            </a:gradFill>
            <a:ln>
              <a:noFill/>
            </a:ln>
          </p:spPr>
          <p:txBody>
            <a:bodyPr rtlCol="0" anchor="ctr"/>
            <a:lstStyle/>
            <a:p>
              <a:pPr algn="ctr"/>
              <a:endParaRPr/>
            </a:p>
          </p:txBody>
        </p:sp>
        <p:sp>
          <p:nvSpPr>
            <p:cNvPr id="2049" name="Rounded Rectangle 5">
              <a:extLst>
                <a:ext uri="{FF2B5EF4-FFF2-40B4-BE49-F238E27FC236}">
                  <a16:creationId xmlns:a16="http://schemas.microsoft.com/office/drawing/2014/main" id="{E9D49B4A-9F3B-94DA-6172-DA62756C70E2}"/>
                </a:ext>
              </a:extLst>
            </p:cNvPr>
            <p:cNvSpPr/>
            <p:nvPr/>
          </p:nvSpPr>
          <p:spPr>
            <a:xfrm>
              <a:off x="1454102" y="1546917"/>
              <a:ext cx="1392225" cy="556890"/>
            </a:xfrm>
            <a:custGeom>
              <a:avLst/>
              <a:gdLst/>
              <a:ahLst/>
              <a:cxnLst/>
              <a:rect l="0" t="0" r="0" b="0"/>
              <a:pathLst>
                <a:path w="1392225" h="556890">
                  <a:moveTo>
                    <a:pt x="92815" y="0"/>
                  </a:moveTo>
                  <a:lnTo>
                    <a:pt x="1299410" y="0"/>
                  </a:lnTo>
                  <a:cubicBezTo>
                    <a:pt x="1299410" y="0"/>
                    <a:pt x="1392225" y="0"/>
                    <a:pt x="1392225" y="92815"/>
                  </a:cubicBezTo>
                  <a:lnTo>
                    <a:pt x="1392225" y="464075"/>
                  </a:lnTo>
                  <a:cubicBezTo>
                    <a:pt x="1392225" y="464075"/>
                    <a:pt x="1392225" y="556890"/>
                    <a:pt x="1299410" y="556890"/>
                  </a:cubicBezTo>
                  <a:lnTo>
                    <a:pt x="92815" y="556890"/>
                  </a:lnTo>
                  <a:cubicBezTo>
                    <a:pt x="92815" y="556890"/>
                    <a:pt x="0" y="556890"/>
                    <a:pt x="0" y="464075"/>
                  </a:cubicBezTo>
                  <a:lnTo>
                    <a:pt x="0" y="92815"/>
                  </a:lnTo>
                  <a:cubicBezTo>
                    <a:pt x="0" y="92815"/>
                    <a:pt x="0" y="0"/>
                    <a:pt x="92815" y="0"/>
                  </a:cubicBezTo>
                </a:path>
              </a:pathLst>
            </a:custGeom>
            <a:noFill/>
            <a:ln w="11601">
              <a:solidFill>
                <a:srgbClr val="969696"/>
              </a:solidFill>
            </a:ln>
          </p:spPr>
          <p:txBody>
            <a:bodyPr rtlCol="0" anchor="ctr"/>
            <a:lstStyle/>
            <a:p>
              <a:pPr algn="ctr"/>
              <a:endParaRPr/>
            </a:p>
          </p:txBody>
        </p:sp>
      </p:grpSp>
      <p:grpSp>
        <p:nvGrpSpPr>
          <p:cNvPr id="2051" name="Group 2050">
            <a:extLst>
              <a:ext uri="{FF2B5EF4-FFF2-40B4-BE49-F238E27FC236}">
                <a16:creationId xmlns:a16="http://schemas.microsoft.com/office/drawing/2014/main" id="{FBA9A704-F8D4-A5AB-8912-94366E543257}"/>
              </a:ext>
            </a:extLst>
          </p:cNvPr>
          <p:cNvGrpSpPr/>
          <p:nvPr/>
        </p:nvGrpSpPr>
        <p:grpSpPr>
          <a:xfrm>
            <a:off x="5629811" y="3806441"/>
            <a:ext cx="1299410" cy="556890"/>
            <a:chOff x="5197642" y="1546917"/>
            <a:chExt cx="1299410" cy="556890"/>
          </a:xfrm>
        </p:grpSpPr>
        <p:sp>
          <p:nvSpPr>
            <p:cNvPr id="2052" name="Rounded Rectangle 7">
              <a:extLst>
                <a:ext uri="{FF2B5EF4-FFF2-40B4-BE49-F238E27FC236}">
                  <a16:creationId xmlns:a16="http://schemas.microsoft.com/office/drawing/2014/main" id="{D5D1F1C6-6618-A065-E819-395279D4C5F8}"/>
                </a:ext>
              </a:extLst>
            </p:cNvPr>
            <p:cNvSpPr/>
            <p:nvPr/>
          </p:nvSpPr>
          <p:spPr>
            <a:xfrm>
              <a:off x="5197642" y="1546917"/>
              <a:ext cx="1299410" cy="556890"/>
            </a:xfrm>
            <a:custGeom>
              <a:avLst/>
              <a:gdLst/>
              <a:ahLst/>
              <a:cxnLst/>
              <a:rect l="0" t="0" r="0" b="0"/>
              <a:pathLst>
                <a:path w="1299410" h="556890">
                  <a:moveTo>
                    <a:pt x="92815" y="0"/>
                  </a:moveTo>
                  <a:lnTo>
                    <a:pt x="1206595" y="0"/>
                  </a:lnTo>
                  <a:cubicBezTo>
                    <a:pt x="1206595" y="0"/>
                    <a:pt x="1299410" y="0"/>
                    <a:pt x="1299410" y="92815"/>
                  </a:cubicBezTo>
                  <a:lnTo>
                    <a:pt x="1299410" y="464075"/>
                  </a:lnTo>
                  <a:cubicBezTo>
                    <a:pt x="1299410" y="464075"/>
                    <a:pt x="1299410" y="556890"/>
                    <a:pt x="1206595" y="556890"/>
                  </a:cubicBezTo>
                  <a:lnTo>
                    <a:pt x="92815" y="556890"/>
                  </a:lnTo>
                  <a:cubicBezTo>
                    <a:pt x="92815" y="556890"/>
                    <a:pt x="0" y="556890"/>
                    <a:pt x="0" y="464075"/>
                  </a:cubicBezTo>
                  <a:lnTo>
                    <a:pt x="0" y="92815"/>
                  </a:lnTo>
                  <a:cubicBezTo>
                    <a:pt x="0" y="92815"/>
                    <a:pt x="0" y="0"/>
                    <a:pt x="92815" y="0"/>
                  </a:cubicBezTo>
                </a:path>
              </a:pathLst>
            </a:custGeom>
            <a:gradFill rotWithShape="1">
              <a:gsLst>
                <a:gs pos="0">
                  <a:srgbClr val="7FDFFF"/>
                </a:gs>
                <a:gs pos="100000">
                  <a:srgbClr val="1AC6FF"/>
                </a:gs>
              </a:gsLst>
              <a:lin ang="5400000" scaled="1"/>
            </a:gradFill>
            <a:ln>
              <a:noFill/>
            </a:ln>
          </p:spPr>
          <p:txBody>
            <a:bodyPr rtlCol="0" anchor="ctr"/>
            <a:lstStyle/>
            <a:p>
              <a:pPr algn="ctr"/>
              <a:endParaRPr/>
            </a:p>
          </p:txBody>
        </p:sp>
        <p:sp>
          <p:nvSpPr>
            <p:cNvPr id="2053" name="Rounded Rectangle 8">
              <a:extLst>
                <a:ext uri="{FF2B5EF4-FFF2-40B4-BE49-F238E27FC236}">
                  <a16:creationId xmlns:a16="http://schemas.microsoft.com/office/drawing/2014/main" id="{3CDBA262-7FE3-9088-8E0F-EE8A67B2E274}"/>
                </a:ext>
              </a:extLst>
            </p:cNvPr>
            <p:cNvSpPr/>
            <p:nvPr/>
          </p:nvSpPr>
          <p:spPr>
            <a:xfrm>
              <a:off x="5197642" y="1546917"/>
              <a:ext cx="1299410" cy="556890"/>
            </a:xfrm>
            <a:custGeom>
              <a:avLst/>
              <a:gdLst/>
              <a:ahLst/>
              <a:cxnLst/>
              <a:rect l="0" t="0" r="0" b="0"/>
              <a:pathLst>
                <a:path w="1299410" h="556890">
                  <a:moveTo>
                    <a:pt x="92815" y="0"/>
                  </a:moveTo>
                  <a:lnTo>
                    <a:pt x="1206595" y="0"/>
                  </a:lnTo>
                  <a:cubicBezTo>
                    <a:pt x="1206595" y="0"/>
                    <a:pt x="1299410" y="0"/>
                    <a:pt x="1299410" y="92815"/>
                  </a:cubicBezTo>
                  <a:lnTo>
                    <a:pt x="1299410" y="464075"/>
                  </a:lnTo>
                  <a:cubicBezTo>
                    <a:pt x="1299410" y="464075"/>
                    <a:pt x="1299410" y="556890"/>
                    <a:pt x="1206595" y="556890"/>
                  </a:cubicBezTo>
                  <a:lnTo>
                    <a:pt x="92815" y="556890"/>
                  </a:lnTo>
                  <a:cubicBezTo>
                    <a:pt x="92815" y="556890"/>
                    <a:pt x="0" y="556890"/>
                    <a:pt x="0" y="464075"/>
                  </a:cubicBezTo>
                  <a:lnTo>
                    <a:pt x="0" y="92815"/>
                  </a:lnTo>
                  <a:cubicBezTo>
                    <a:pt x="0" y="92815"/>
                    <a:pt x="0" y="0"/>
                    <a:pt x="92815" y="0"/>
                  </a:cubicBezTo>
                </a:path>
              </a:pathLst>
            </a:custGeom>
            <a:noFill/>
            <a:ln w="11601">
              <a:solidFill>
                <a:srgbClr val="969696"/>
              </a:solidFill>
            </a:ln>
          </p:spPr>
          <p:txBody>
            <a:bodyPr rtlCol="0" anchor="ctr"/>
            <a:lstStyle/>
            <a:p>
              <a:pPr algn="ctr"/>
              <a:endParaRPr/>
            </a:p>
          </p:txBody>
        </p:sp>
      </p:grpSp>
      <p:grpSp>
        <p:nvGrpSpPr>
          <p:cNvPr id="2054" name="Group 2053">
            <a:extLst>
              <a:ext uri="{FF2B5EF4-FFF2-40B4-BE49-F238E27FC236}">
                <a16:creationId xmlns:a16="http://schemas.microsoft.com/office/drawing/2014/main" id="{BEDC8833-DBFF-A249-C6B2-EAA016683474}"/>
              </a:ext>
            </a:extLst>
          </p:cNvPr>
          <p:cNvGrpSpPr/>
          <p:nvPr/>
        </p:nvGrpSpPr>
        <p:grpSpPr>
          <a:xfrm>
            <a:off x="7329274" y="3808832"/>
            <a:ext cx="1113780" cy="556890"/>
            <a:chOff x="6930189" y="1546917"/>
            <a:chExt cx="1113780" cy="556890"/>
          </a:xfrm>
        </p:grpSpPr>
        <p:sp>
          <p:nvSpPr>
            <p:cNvPr id="2055" name="Rounded Rectangle 10">
              <a:extLst>
                <a:ext uri="{FF2B5EF4-FFF2-40B4-BE49-F238E27FC236}">
                  <a16:creationId xmlns:a16="http://schemas.microsoft.com/office/drawing/2014/main" id="{426E2FCD-B06A-D759-CB48-662836B58CD2}"/>
                </a:ext>
              </a:extLst>
            </p:cNvPr>
            <p:cNvSpPr/>
            <p:nvPr/>
          </p:nvSpPr>
          <p:spPr>
            <a:xfrm>
              <a:off x="6930189" y="1546917"/>
              <a:ext cx="1113780" cy="556890"/>
            </a:xfrm>
            <a:custGeom>
              <a:avLst/>
              <a:gdLst/>
              <a:ahLst/>
              <a:cxnLst/>
              <a:rect l="0" t="0" r="0" b="0"/>
              <a:pathLst>
                <a:path w="1113780" h="556890">
                  <a:moveTo>
                    <a:pt x="92815" y="0"/>
                  </a:moveTo>
                  <a:lnTo>
                    <a:pt x="1020965" y="0"/>
                  </a:lnTo>
                  <a:cubicBezTo>
                    <a:pt x="1020965" y="0"/>
                    <a:pt x="1113780" y="0"/>
                    <a:pt x="1113780" y="92815"/>
                  </a:cubicBezTo>
                  <a:lnTo>
                    <a:pt x="1113780" y="464075"/>
                  </a:lnTo>
                  <a:cubicBezTo>
                    <a:pt x="1113780" y="464075"/>
                    <a:pt x="1113780" y="556890"/>
                    <a:pt x="1020965" y="556890"/>
                  </a:cubicBezTo>
                  <a:lnTo>
                    <a:pt x="92815" y="556890"/>
                  </a:lnTo>
                  <a:cubicBezTo>
                    <a:pt x="92815" y="556890"/>
                    <a:pt x="0" y="556890"/>
                    <a:pt x="0" y="464075"/>
                  </a:cubicBezTo>
                  <a:lnTo>
                    <a:pt x="0" y="92815"/>
                  </a:lnTo>
                  <a:cubicBezTo>
                    <a:pt x="0" y="92815"/>
                    <a:pt x="0" y="0"/>
                    <a:pt x="92815" y="0"/>
                  </a:cubicBezTo>
                </a:path>
              </a:pathLst>
            </a:custGeom>
            <a:gradFill rotWithShape="1">
              <a:gsLst>
                <a:gs pos="0">
                  <a:srgbClr val="7FDFFF"/>
                </a:gs>
                <a:gs pos="100000">
                  <a:srgbClr val="1AC6FF"/>
                </a:gs>
              </a:gsLst>
              <a:lin ang="5400000" scaled="1"/>
            </a:gradFill>
            <a:ln>
              <a:noFill/>
            </a:ln>
          </p:spPr>
          <p:txBody>
            <a:bodyPr rtlCol="0" anchor="ctr"/>
            <a:lstStyle/>
            <a:p>
              <a:pPr algn="ctr"/>
              <a:endParaRPr/>
            </a:p>
          </p:txBody>
        </p:sp>
        <p:sp>
          <p:nvSpPr>
            <p:cNvPr id="2056" name="Rounded Rectangle 11">
              <a:extLst>
                <a:ext uri="{FF2B5EF4-FFF2-40B4-BE49-F238E27FC236}">
                  <a16:creationId xmlns:a16="http://schemas.microsoft.com/office/drawing/2014/main" id="{10CA166F-9CC5-108F-2A2B-37601A3782A9}"/>
                </a:ext>
              </a:extLst>
            </p:cNvPr>
            <p:cNvSpPr/>
            <p:nvPr/>
          </p:nvSpPr>
          <p:spPr>
            <a:xfrm>
              <a:off x="6930189" y="1546917"/>
              <a:ext cx="1113780" cy="556890"/>
            </a:xfrm>
            <a:custGeom>
              <a:avLst/>
              <a:gdLst/>
              <a:ahLst/>
              <a:cxnLst/>
              <a:rect l="0" t="0" r="0" b="0"/>
              <a:pathLst>
                <a:path w="1113780" h="556890">
                  <a:moveTo>
                    <a:pt x="92815" y="0"/>
                  </a:moveTo>
                  <a:lnTo>
                    <a:pt x="1020965" y="0"/>
                  </a:lnTo>
                  <a:cubicBezTo>
                    <a:pt x="1020965" y="0"/>
                    <a:pt x="1113780" y="0"/>
                    <a:pt x="1113780" y="92815"/>
                  </a:cubicBezTo>
                  <a:lnTo>
                    <a:pt x="1113780" y="464075"/>
                  </a:lnTo>
                  <a:cubicBezTo>
                    <a:pt x="1113780" y="464075"/>
                    <a:pt x="1113780" y="556890"/>
                    <a:pt x="1020965" y="556890"/>
                  </a:cubicBezTo>
                  <a:lnTo>
                    <a:pt x="92815" y="556890"/>
                  </a:lnTo>
                  <a:cubicBezTo>
                    <a:pt x="92815" y="556890"/>
                    <a:pt x="0" y="556890"/>
                    <a:pt x="0" y="464075"/>
                  </a:cubicBezTo>
                  <a:lnTo>
                    <a:pt x="0" y="92815"/>
                  </a:lnTo>
                  <a:cubicBezTo>
                    <a:pt x="0" y="92815"/>
                    <a:pt x="0" y="0"/>
                    <a:pt x="92815" y="0"/>
                  </a:cubicBezTo>
                </a:path>
              </a:pathLst>
            </a:custGeom>
            <a:noFill/>
            <a:ln w="11601">
              <a:solidFill>
                <a:srgbClr val="969696"/>
              </a:solidFill>
            </a:ln>
          </p:spPr>
          <p:txBody>
            <a:bodyPr rtlCol="0" anchor="ctr"/>
            <a:lstStyle/>
            <a:p>
              <a:pPr algn="ctr"/>
              <a:endParaRPr/>
            </a:p>
          </p:txBody>
        </p:sp>
      </p:grpSp>
      <p:grpSp>
        <p:nvGrpSpPr>
          <p:cNvPr id="2057" name="Group 2056">
            <a:extLst>
              <a:ext uri="{FF2B5EF4-FFF2-40B4-BE49-F238E27FC236}">
                <a16:creationId xmlns:a16="http://schemas.microsoft.com/office/drawing/2014/main" id="{4B86C28A-D6F3-EFC6-F6C5-B914DFF9D654}"/>
              </a:ext>
            </a:extLst>
          </p:cNvPr>
          <p:cNvGrpSpPr/>
          <p:nvPr/>
        </p:nvGrpSpPr>
        <p:grpSpPr>
          <a:xfrm>
            <a:off x="617799" y="3876052"/>
            <a:ext cx="835335" cy="417667"/>
            <a:chOff x="185630" y="1616528"/>
            <a:chExt cx="835335" cy="417667"/>
          </a:xfrm>
        </p:grpSpPr>
        <p:sp>
          <p:nvSpPr>
            <p:cNvPr id="2058" name="Rounded Rectangle 13">
              <a:extLst>
                <a:ext uri="{FF2B5EF4-FFF2-40B4-BE49-F238E27FC236}">
                  <a16:creationId xmlns:a16="http://schemas.microsoft.com/office/drawing/2014/main" id="{979BC541-A5BE-7482-33FD-7DF9A6610811}"/>
                </a:ext>
              </a:extLst>
            </p:cNvPr>
            <p:cNvSpPr/>
            <p:nvPr/>
          </p:nvSpPr>
          <p:spPr>
            <a:xfrm>
              <a:off x="185630" y="1616528"/>
              <a:ext cx="835335" cy="417667"/>
            </a:xfrm>
            <a:custGeom>
              <a:avLst/>
              <a:gdLst/>
              <a:ahLst/>
              <a:cxnLst/>
              <a:rect l="0" t="0" r="0" b="0"/>
              <a:pathLst>
                <a:path w="835335" h="417667">
                  <a:moveTo>
                    <a:pt x="92815" y="0"/>
                  </a:moveTo>
                  <a:lnTo>
                    <a:pt x="742520" y="0"/>
                  </a:lnTo>
                  <a:cubicBezTo>
                    <a:pt x="742520" y="0"/>
                    <a:pt x="835335" y="0"/>
                    <a:pt x="835335" y="92815"/>
                  </a:cubicBezTo>
                  <a:lnTo>
                    <a:pt x="835335" y="324852"/>
                  </a:lnTo>
                  <a:cubicBezTo>
                    <a:pt x="835335" y="324852"/>
                    <a:pt x="835335" y="417667"/>
                    <a:pt x="742520" y="417667"/>
                  </a:cubicBezTo>
                  <a:lnTo>
                    <a:pt x="92815" y="417667"/>
                  </a:lnTo>
                  <a:cubicBezTo>
                    <a:pt x="92815" y="417667"/>
                    <a:pt x="0" y="417667"/>
                    <a:pt x="0" y="324852"/>
                  </a:cubicBezTo>
                  <a:lnTo>
                    <a:pt x="0" y="92815"/>
                  </a:lnTo>
                  <a:cubicBezTo>
                    <a:pt x="0" y="92815"/>
                    <a:pt x="0" y="0"/>
                    <a:pt x="92815" y="0"/>
                  </a:cubicBezTo>
                </a:path>
              </a:pathLst>
            </a:custGeom>
            <a:gradFill rotWithShape="1">
              <a:gsLst>
                <a:gs pos="0">
                  <a:srgbClr val="D9D9D9"/>
                </a:gs>
                <a:gs pos="100000">
                  <a:srgbClr val="BCBCBC"/>
                </a:gs>
              </a:gsLst>
              <a:lin ang="5400000" scaled="1"/>
            </a:gradFill>
            <a:ln>
              <a:noFill/>
            </a:ln>
          </p:spPr>
          <p:txBody>
            <a:bodyPr rtlCol="0" anchor="ctr"/>
            <a:lstStyle/>
            <a:p>
              <a:pPr algn="ctr"/>
              <a:endParaRPr/>
            </a:p>
          </p:txBody>
        </p:sp>
        <p:sp>
          <p:nvSpPr>
            <p:cNvPr id="2059" name="Rounded Rectangle 14">
              <a:extLst>
                <a:ext uri="{FF2B5EF4-FFF2-40B4-BE49-F238E27FC236}">
                  <a16:creationId xmlns:a16="http://schemas.microsoft.com/office/drawing/2014/main" id="{ED78602B-EF8D-5843-5D99-FF8537E19413}"/>
                </a:ext>
              </a:extLst>
            </p:cNvPr>
            <p:cNvSpPr/>
            <p:nvPr/>
          </p:nvSpPr>
          <p:spPr>
            <a:xfrm>
              <a:off x="185630" y="1616528"/>
              <a:ext cx="835335" cy="417667"/>
            </a:xfrm>
            <a:custGeom>
              <a:avLst/>
              <a:gdLst/>
              <a:ahLst/>
              <a:cxnLst/>
              <a:rect l="0" t="0" r="0" b="0"/>
              <a:pathLst>
                <a:path w="835335" h="417667">
                  <a:moveTo>
                    <a:pt x="92815" y="0"/>
                  </a:moveTo>
                  <a:lnTo>
                    <a:pt x="742520" y="0"/>
                  </a:lnTo>
                  <a:cubicBezTo>
                    <a:pt x="742520" y="0"/>
                    <a:pt x="835335" y="0"/>
                    <a:pt x="835335" y="92815"/>
                  </a:cubicBezTo>
                  <a:lnTo>
                    <a:pt x="835335" y="324852"/>
                  </a:lnTo>
                  <a:cubicBezTo>
                    <a:pt x="835335" y="324852"/>
                    <a:pt x="835335" y="417667"/>
                    <a:pt x="742520" y="417667"/>
                  </a:cubicBezTo>
                  <a:lnTo>
                    <a:pt x="92815" y="417667"/>
                  </a:lnTo>
                  <a:cubicBezTo>
                    <a:pt x="92815" y="417667"/>
                    <a:pt x="0" y="417667"/>
                    <a:pt x="0" y="324852"/>
                  </a:cubicBezTo>
                  <a:lnTo>
                    <a:pt x="0" y="92815"/>
                  </a:lnTo>
                  <a:cubicBezTo>
                    <a:pt x="0" y="92815"/>
                    <a:pt x="0" y="0"/>
                    <a:pt x="92815" y="0"/>
                  </a:cubicBezTo>
                </a:path>
              </a:pathLst>
            </a:custGeom>
            <a:noFill/>
            <a:ln w="11601">
              <a:solidFill>
                <a:srgbClr val="969696"/>
              </a:solidFill>
            </a:ln>
          </p:spPr>
          <p:txBody>
            <a:bodyPr rtlCol="0" anchor="ctr"/>
            <a:lstStyle/>
            <a:p>
              <a:pPr algn="ctr"/>
              <a:endParaRPr/>
            </a:p>
          </p:txBody>
        </p:sp>
      </p:grpSp>
      <p:sp>
        <p:nvSpPr>
          <p:cNvPr id="2060" name="TextBox 2059">
            <a:extLst>
              <a:ext uri="{FF2B5EF4-FFF2-40B4-BE49-F238E27FC236}">
                <a16:creationId xmlns:a16="http://schemas.microsoft.com/office/drawing/2014/main" id="{9D85BEDE-5BA1-2F64-B7D1-901E0404E96B}"/>
              </a:ext>
            </a:extLst>
          </p:cNvPr>
          <p:cNvSpPr txBox="1"/>
          <p:nvPr/>
        </p:nvSpPr>
        <p:spPr>
          <a:xfrm>
            <a:off x="5212143" y="3818043"/>
            <a:ext cx="208833" cy="162426"/>
          </a:xfrm>
          <a:prstGeom prst="rect">
            <a:avLst/>
          </a:prstGeom>
          <a:noFill/>
          <a:ln>
            <a:noFill/>
          </a:ln>
        </p:spPr>
        <p:txBody>
          <a:bodyPr wrap="none" lIns="0" tIns="0" rIns="0" bIns="0" anchor="t">
            <a:spAutoFit/>
          </a:bodyPr>
          <a:lstStyle/>
          <a:p>
            <a:pPr algn="l"/>
            <a:r>
              <a:rPr sz="900" b="0">
                <a:solidFill>
                  <a:srgbClr val="969696"/>
                </a:solidFill>
                <a:latin typeface="Roboto"/>
              </a:rPr>
              <a:t>Yes</a:t>
            </a:r>
          </a:p>
        </p:txBody>
      </p:sp>
      <p:sp>
        <p:nvSpPr>
          <p:cNvPr id="2061" name="TextBox 2060">
            <a:extLst>
              <a:ext uri="{FF2B5EF4-FFF2-40B4-BE49-F238E27FC236}">
                <a16:creationId xmlns:a16="http://schemas.microsoft.com/office/drawing/2014/main" id="{B6A8BB91-A9C7-3FA5-F29F-5F14D60AF98D}"/>
              </a:ext>
            </a:extLst>
          </p:cNvPr>
          <p:cNvSpPr txBox="1"/>
          <p:nvPr/>
        </p:nvSpPr>
        <p:spPr>
          <a:xfrm>
            <a:off x="4562438" y="3353967"/>
            <a:ext cx="197170" cy="184666"/>
          </a:xfrm>
          <a:prstGeom prst="rect">
            <a:avLst/>
          </a:prstGeom>
          <a:noFill/>
          <a:ln>
            <a:noFill/>
          </a:ln>
        </p:spPr>
        <p:txBody>
          <a:bodyPr wrap="none" lIns="0" tIns="0" rIns="0" bIns="0" anchor="t">
            <a:spAutoFit/>
          </a:bodyPr>
          <a:lstStyle/>
          <a:p>
            <a:pPr algn="l"/>
            <a:r>
              <a:rPr sz="1200" b="0">
                <a:solidFill>
                  <a:srgbClr val="969696"/>
                </a:solidFill>
                <a:latin typeface="Roboto"/>
              </a:rPr>
              <a:t>No</a:t>
            </a:r>
          </a:p>
        </p:txBody>
      </p:sp>
      <p:grpSp>
        <p:nvGrpSpPr>
          <p:cNvPr id="2062" name="Group 2061">
            <a:extLst>
              <a:ext uri="{FF2B5EF4-FFF2-40B4-BE49-F238E27FC236}">
                <a16:creationId xmlns:a16="http://schemas.microsoft.com/office/drawing/2014/main" id="{A04222AF-D847-5311-335C-5ABD86FBE1C0}"/>
              </a:ext>
            </a:extLst>
          </p:cNvPr>
          <p:cNvGrpSpPr/>
          <p:nvPr/>
        </p:nvGrpSpPr>
        <p:grpSpPr>
          <a:xfrm>
            <a:off x="1669702" y="3280489"/>
            <a:ext cx="2784451" cy="854671"/>
            <a:chOff x="1237533" y="1020965"/>
            <a:chExt cx="2784451" cy="854671"/>
          </a:xfrm>
        </p:grpSpPr>
        <p:sp>
          <p:nvSpPr>
            <p:cNvPr id="2063" name="Rounded Rectangle 19">
              <a:extLst>
                <a:ext uri="{FF2B5EF4-FFF2-40B4-BE49-F238E27FC236}">
                  <a16:creationId xmlns:a16="http://schemas.microsoft.com/office/drawing/2014/main" id="{9A3D1759-E675-9412-BD1D-5FFAC8B26733}"/>
                </a:ext>
              </a:extLst>
            </p:cNvPr>
            <p:cNvSpPr/>
            <p:nvPr/>
          </p:nvSpPr>
          <p:spPr>
            <a:xfrm>
              <a:off x="1237533" y="1020965"/>
              <a:ext cx="2784451" cy="804396"/>
            </a:xfrm>
            <a:custGeom>
              <a:avLst/>
              <a:gdLst/>
              <a:ahLst/>
              <a:cxnLst/>
              <a:rect l="0" t="0" r="0" b="0"/>
              <a:pathLst>
                <a:path w="2784451" h="804396">
                  <a:moveTo>
                    <a:pt x="201099" y="804396"/>
                  </a:moveTo>
                  <a:lnTo>
                    <a:pt x="108284" y="804396"/>
                  </a:lnTo>
                  <a:lnTo>
                    <a:pt x="0" y="804396"/>
                  </a:lnTo>
                  <a:lnTo>
                    <a:pt x="0" y="402198"/>
                  </a:lnTo>
                  <a:lnTo>
                    <a:pt x="0" y="0"/>
                  </a:lnTo>
                  <a:lnTo>
                    <a:pt x="1392225" y="0"/>
                  </a:lnTo>
                  <a:lnTo>
                    <a:pt x="2784451" y="0"/>
                  </a:lnTo>
                  <a:lnTo>
                    <a:pt x="2784451" y="123753"/>
                  </a:lnTo>
                  <a:lnTo>
                    <a:pt x="2784451" y="247506"/>
                  </a:lnTo>
                </a:path>
              </a:pathLst>
            </a:custGeom>
            <a:noFill/>
            <a:ln w="11601">
              <a:solidFill>
                <a:srgbClr val="484848"/>
              </a:solidFill>
            </a:ln>
          </p:spPr>
          <p:txBody>
            <a:bodyPr rtlCol="0" anchor="ctr"/>
            <a:lstStyle/>
            <a:p>
              <a:pPr algn="ctr"/>
              <a:endParaRPr/>
            </a:p>
          </p:txBody>
        </p:sp>
        <p:sp>
          <p:nvSpPr>
            <p:cNvPr id="2064" name="Rounded Rectangle 20">
              <a:extLst>
                <a:ext uri="{FF2B5EF4-FFF2-40B4-BE49-F238E27FC236}">
                  <a16:creationId xmlns:a16="http://schemas.microsoft.com/office/drawing/2014/main" id="{79CF5CFC-3CDB-FEDF-26C6-BAB8CB2963BB}"/>
                </a:ext>
              </a:extLst>
            </p:cNvPr>
            <p:cNvSpPr/>
            <p:nvPr/>
          </p:nvSpPr>
          <p:spPr>
            <a:xfrm>
              <a:off x="1392225" y="1775087"/>
              <a:ext cx="50274" cy="100549"/>
            </a:xfrm>
            <a:custGeom>
              <a:avLst/>
              <a:gdLst/>
              <a:ahLst/>
              <a:cxnLst/>
              <a:rect l="0" t="0" r="0" b="0"/>
              <a:pathLst>
                <a:path w="50274" h="100549">
                  <a:moveTo>
                    <a:pt x="0" y="0"/>
                  </a:moveTo>
                  <a:lnTo>
                    <a:pt x="50274" y="50274"/>
                  </a:lnTo>
                  <a:lnTo>
                    <a:pt x="0" y="100549"/>
                  </a:lnTo>
                </a:path>
              </a:pathLst>
            </a:custGeom>
            <a:noFill/>
            <a:ln w="11601">
              <a:solidFill>
                <a:srgbClr val="484848"/>
              </a:solidFill>
            </a:ln>
          </p:spPr>
          <p:txBody>
            <a:bodyPr rtlCol="0" anchor="ctr"/>
            <a:lstStyle/>
            <a:p>
              <a:pPr algn="ctr"/>
              <a:endParaRPr/>
            </a:p>
          </p:txBody>
        </p:sp>
      </p:grpSp>
      <p:grpSp>
        <p:nvGrpSpPr>
          <p:cNvPr id="2065" name="Group 2064">
            <a:extLst>
              <a:ext uri="{FF2B5EF4-FFF2-40B4-BE49-F238E27FC236}">
                <a16:creationId xmlns:a16="http://schemas.microsoft.com/office/drawing/2014/main" id="{B364CBD5-B646-AAA7-6093-2D5647226D25}"/>
              </a:ext>
            </a:extLst>
          </p:cNvPr>
          <p:cNvGrpSpPr/>
          <p:nvPr/>
        </p:nvGrpSpPr>
        <p:grpSpPr>
          <a:xfrm>
            <a:off x="1453134" y="4034611"/>
            <a:ext cx="421534" cy="100549"/>
            <a:chOff x="1020965" y="1775087"/>
            <a:chExt cx="421534" cy="100549"/>
          </a:xfrm>
        </p:grpSpPr>
        <p:sp>
          <p:nvSpPr>
            <p:cNvPr id="2066" name="Rounded Rectangle 22">
              <a:extLst>
                <a:ext uri="{FF2B5EF4-FFF2-40B4-BE49-F238E27FC236}">
                  <a16:creationId xmlns:a16="http://schemas.microsoft.com/office/drawing/2014/main" id="{12CAC048-5076-A86E-D313-CC196184F424}"/>
                </a:ext>
              </a:extLst>
            </p:cNvPr>
            <p:cNvSpPr/>
            <p:nvPr/>
          </p:nvSpPr>
          <p:spPr>
            <a:xfrm>
              <a:off x="1020965" y="1825362"/>
              <a:ext cx="417667" cy="7734"/>
            </a:xfrm>
            <a:custGeom>
              <a:avLst/>
              <a:gdLst/>
              <a:ahLst/>
              <a:cxnLst/>
              <a:rect l="0" t="0" r="0" b="0"/>
              <a:pathLst>
                <a:path w="417667" h="7734">
                  <a:moveTo>
                    <a:pt x="0" y="0"/>
                  </a:moveTo>
                  <a:lnTo>
                    <a:pt x="216568" y="0"/>
                  </a:lnTo>
                  <a:lnTo>
                    <a:pt x="417667" y="0"/>
                  </a:lnTo>
                </a:path>
              </a:pathLst>
            </a:custGeom>
            <a:noFill/>
            <a:ln w="11601">
              <a:solidFill>
                <a:srgbClr val="484848"/>
              </a:solidFill>
            </a:ln>
          </p:spPr>
          <p:txBody>
            <a:bodyPr rtlCol="0" anchor="ctr"/>
            <a:lstStyle/>
            <a:p>
              <a:pPr algn="ctr"/>
              <a:endParaRPr/>
            </a:p>
          </p:txBody>
        </p:sp>
        <p:sp>
          <p:nvSpPr>
            <p:cNvPr id="2067" name="Rounded Rectangle 23">
              <a:extLst>
                <a:ext uri="{FF2B5EF4-FFF2-40B4-BE49-F238E27FC236}">
                  <a16:creationId xmlns:a16="http://schemas.microsoft.com/office/drawing/2014/main" id="{8B7BF9BD-C298-49BB-BC71-1D5B285C9BBF}"/>
                </a:ext>
              </a:extLst>
            </p:cNvPr>
            <p:cNvSpPr/>
            <p:nvPr/>
          </p:nvSpPr>
          <p:spPr>
            <a:xfrm>
              <a:off x="1392225" y="1775087"/>
              <a:ext cx="50274" cy="100549"/>
            </a:xfrm>
            <a:custGeom>
              <a:avLst/>
              <a:gdLst/>
              <a:ahLst/>
              <a:cxnLst/>
              <a:rect l="0" t="0" r="0" b="0"/>
              <a:pathLst>
                <a:path w="50274" h="100549">
                  <a:moveTo>
                    <a:pt x="0" y="0"/>
                  </a:moveTo>
                  <a:lnTo>
                    <a:pt x="50274" y="50274"/>
                  </a:lnTo>
                  <a:lnTo>
                    <a:pt x="0" y="100549"/>
                  </a:lnTo>
                </a:path>
              </a:pathLst>
            </a:custGeom>
            <a:noFill/>
            <a:ln w="11601">
              <a:solidFill>
                <a:srgbClr val="484848"/>
              </a:solidFill>
            </a:ln>
          </p:spPr>
          <p:txBody>
            <a:bodyPr rtlCol="0" anchor="ctr"/>
            <a:lstStyle/>
            <a:p>
              <a:pPr algn="ctr"/>
              <a:endParaRPr/>
            </a:p>
          </p:txBody>
        </p:sp>
      </p:grpSp>
      <p:grpSp>
        <p:nvGrpSpPr>
          <p:cNvPr id="2068" name="Group 2067">
            <a:extLst>
              <a:ext uri="{FF2B5EF4-FFF2-40B4-BE49-F238E27FC236}">
                <a16:creationId xmlns:a16="http://schemas.microsoft.com/office/drawing/2014/main" id="{7E54C030-870C-75EA-8D02-D65731C13482}"/>
              </a:ext>
            </a:extLst>
          </p:cNvPr>
          <p:cNvGrpSpPr/>
          <p:nvPr/>
        </p:nvGrpSpPr>
        <p:grpSpPr>
          <a:xfrm>
            <a:off x="3278496" y="4034611"/>
            <a:ext cx="421534" cy="100549"/>
            <a:chOff x="2846327" y="1775087"/>
            <a:chExt cx="421534" cy="100549"/>
          </a:xfrm>
        </p:grpSpPr>
        <p:sp>
          <p:nvSpPr>
            <p:cNvPr id="2069" name="Rounded Rectangle 25">
              <a:extLst>
                <a:ext uri="{FF2B5EF4-FFF2-40B4-BE49-F238E27FC236}">
                  <a16:creationId xmlns:a16="http://schemas.microsoft.com/office/drawing/2014/main" id="{B3C7CE77-15B4-5050-EC8D-6E4CD713457E}"/>
                </a:ext>
              </a:extLst>
            </p:cNvPr>
            <p:cNvSpPr/>
            <p:nvPr/>
          </p:nvSpPr>
          <p:spPr>
            <a:xfrm>
              <a:off x="2846327" y="1825362"/>
              <a:ext cx="417667" cy="7734"/>
            </a:xfrm>
            <a:custGeom>
              <a:avLst/>
              <a:gdLst/>
              <a:ahLst/>
              <a:cxnLst/>
              <a:rect l="0" t="0" r="0" b="0"/>
              <a:pathLst>
                <a:path w="417667" h="7734">
                  <a:moveTo>
                    <a:pt x="0" y="0"/>
                  </a:moveTo>
                  <a:lnTo>
                    <a:pt x="216568" y="0"/>
                  </a:lnTo>
                  <a:lnTo>
                    <a:pt x="417667" y="0"/>
                  </a:lnTo>
                </a:path>
              </a:pathLst>
            </a:custGeom>
            <a:noFill/>
            <a:ln w="11601">
              <a:solidFill>
                <a:srgbClr val="484848"/>
              </a:solidFill>
            </a:ln>
          </p:spPr>
          <p:txBody>
            <a:bodyPr rtlCol="0" anchor="ctr"/>
            <a:lstStyle/>
            <a:p>
              <a:pPr algn="ctr"/>
              <a:endParaRPr/>
            </a:p>
          </p:txBody>
        </p:sp>
        <p:sp>
          <p:nvSpPr>
            <p:cNvPr id="2070" name="Rounded Rectangle 26">
              <a:extLst>
                <a:ext uri="{FF2B5EF4-FFF2-40B4-BE49-F238E27FC236}">
                  <a16:creationId xmlns:a16="http://schemas.microsoft.com/office/drawing/2014/main" id="{39C7BB46-3B07-940E-6E94-484E51536F4D}"/>
                </a:ext>
              </a:extLst>
            </p:cNvPr>
            <p:cNvSpPr/>
            <p:nvPr/>
          </p:nvSpPr>
          <p:spPr>
            <a:xfrm>
              <a:off x="3217587" y="1775087"/>
              <a:ext cx="50274" cy="100549"/>
            </a:xfrm>
            <a:custGeom>
              <a:avLst/>
              <a:gdLst/>
              <a:ahLst/>
              <a:cxnLst/>
              <a:rect l="0" t="0" r="0" b="0"/>
              <a:pathLst>
                <a:path w="50274" h="100549">
                  <a:moveTo>
                    <a:pt x="0" y="0"/>
                  </a:moveTo>
                  <a:lnTo>
                    <a:pt x="50274" y="50274"/>
                  </a:lnTo>
                  <a:lnTo>
                    <a:pt x="0" y="100549"/>
                  </a:lnTo>
                </a:path>
              </a:pathLst>
            </a:custGeom>
            <a:noFill/>
            <a:ln w="11601">
              <a:solidFill>
                <a:srgbClr val="484848"/>
              </a:solidFill>
            </a:ln>
          </p:spPr>
          <p:txBody>
            <a:bodyPr rtlCol="0" anchor="ctr"/>
            <a:lstStyle/>
            <a:p>
              <a:pPr algn="ctr"/>
              <a:endParaRPr/>
            </a:p>
          </p:txBody>
        </p:sp>
      </p:grpSp>
      <p:grpSp>
        <p:nvGrpSpPr>
          <p:cNvPr id="2071" name="Group 2070">
            <a:extLst>
              <a:ext uri="{FF2B5EF4-FFF2-40B4-BE49-F238E27FC236}">
                <a16:creationId xmlns:a16="http://schemas.microsoft.com/office/drawing/2014/main" id="{DA9FBE0C-F06D-31FA-87B6-E9B8A4D532C2}"/>
              </a:ext>
            </a:extLst>
          </p:cNvPr>
          <p:cNvGrpSpPr/>
          <p:nvPr/>
        </p:nvGrpSpPr>
        <p:grpSpPr>
          <a:xfrm>
            <a:off x="5196674" y="4034611"/>
            <a:ext cx="421534" cy="100549"/>
            <a:chOff x="4764505" y="1775087"/>
            <a:chExt cx="421534" cy="100549"/>
          </a:xfrm>
        </p:grpSpPr>
        <p:sp>
          <p:nvSpPr>
            <p:cNvPr id="2072" name="Rounded Rectangle 28">
              <a:extLst>
                <a:ext uri="{FF2B5EF4-FFF2-40B4-BE49-F238E27FC236}">
                  <a16:creationId xmlns:a16="http://schemas.microsoft.com/office/drawing/2014/main" id="{82B37205-E6BB-5F51-6AAB-1736A9D9F783}"/>
                </a:ext>
              </a:extLst>
            </p:cNvPr>
            <p:cNvSpPr/>
            <p:nvPr/>
          </p:nvSpPr>
          <p:spPr>
            <a:xfrm>
              <a:off x="4764505" y="1825362"/>
              <a:ext cx="417667" cy="7734"/>
            </a:xfrm>
            <a:custGeom>
              <a:avLst/>
              <a:gdLst/>
              <a:ahLst/>
              <a:cxnLst/>
              <a:rect l="0" t="0" r="0" b="0"/>
              <a:pathLst>
                <a:path w="417667" h="7734">
                  <a:moveTo>
                    <a:pt x="0" y="0"/>
                  </a:moveTo>
                  <a:lnTo>
                    <a:pt x="216568" y="0"/>
                  </a:lnTo>
                  <a:lnTo>
                    <a:pt x="417667" y="0"/>
                  </a:lnTo>
                </a:path>
              </a:pathLst>
            </a:custGeom>
            <a:noFill/>
            <a:ln w="11601">
              <a:solidFill>
                <a:srgbClr val="484848"/>
              </a:solidFill>
            </a:ln>
          </p:spPr>
          <p:txBody>
            <a:bodyPr rtlCol="0" anchor="ctr"/>
            <a:lstStyle/>
            <a:p>
              <a:pPr algn="ctr"/>
              <a:endParaRPr/>
            </a:p>
          </p:txBody>
        </p:sp>
        <p:sp>
          <p:nvSpPr>
            <p:cNvPr id="2073" name="Rounded Rectangle 29">
              <a:extLst>
                <a:ext uri="{FF2B5EF4-FFF2-40B4-BE49-F238E27FC236}">
                  <a16:creationId xmlns:a16="http://schemas.microsoft.com/office/drawing/2014/main" id="{D1CC60B6-43E5-4117-6FD6-DB0794CEBC41}"/>
                </a:ext>
              </a:extLst>
            </p:cNvPr>
            <p:cNvSpPr/>
            <p:nvPr/>
          </p:nvSpPr>
          <p:spPr>
            <a:xfrm>
              <a:off x="5135765" y="1775087"/>
              <a:ext cx="50274" cy="100549"/>
            </a:xfrm>
            <a:custGeom>
              <a:avLst/>
              <a:gdLst/>
              <a:ahLst/>
              <a:cxnLst/>
              <a:rect l="0" t="0" r="0" b="0"/>
              <a:pathLst>
                <a:path w="50274" h="100549">
                  <a:moveTo>
                    <a:pt x="0" y="0"/>
                  </a:moveTo>
                  <a:lnTo>
                    <a:pt x="50274" y="50274"/>
                  </a:lnTo>
                  <a:lnTo>
                    <a:pt x="0" y="100549"/>
                  </a:lnTo>
                </a:path>
              </a:pathLst>
            </a:custGeom>
            <a:noFill/>
            <a:ln w="11601">
              <a:solidFill>
                <a:srgbClr val="484848"/>
              </a:solidFill>
            </a:ln>
          </p:spPr>
          <p:txBody>
            <a:bodyPr rtlCol="0" anchor="ctr"/>
            <a:lstStyle/>
            <a:p>
              <a:pPr algn="ctr"/>
              <a:endParaRPr/>
            </a:p>
          </p:txBody>
        </p:sp>
      </p:grpSp>
      <p:grpSp>
        <p:nvGrpSpPr>
          <p:cNvPr id="2074" name="Group 2073">
            <a:extLst>
              <a:ext uri="{FF2B5EF4-FFF2-40B4-BE49-F238E27FC236}">
                <a16:creationId xmlns:a16="http://schemas.microsoft.com/office/drawing/2014/main" id="{72307F70-274D-3962-6959-C34C6DCC8D57}"/>
              </a:ext>
            </a:extLst>
          </p:cNvPr>
          <p:cNvGrpSpPr/>
          <p:nvPr/>
        </p:nvGrpSpPr>
        <p:grpSpPr>
          <a:xfrm>
            <a:off x="6929221" y="4034611"/>
            <a:ext cx="421534" cy="100549"/>
            <a:chOff x="6497052" y="1775087"/>
            <a:chExt cx="421534" cy="100549"/>
          </a:xfrm>
        </p:grpSpPr>
        <p:sp>
          <p:nvSpPr>
            <p:cNvPr id="2075" name="Rounded Rectangle 31">
              <a:extLst>
                <a:ext uri="{FF2B5EF4-FFF2-40B4-BE49-F238E27FC236}">
                  <a16:creationId xmlns:a16="http://schemas.microsoft.com/office/drawing/2014/main" id="{D9047E0E-6D9D-7AEF-C348-4CAAA58ABB38}"/>
                </a:ext>
              </a:extLst>
            </p:cNvPr>
            <p:cNvSpPr/>
            <p:nvPr/>
          </p:nvSpPr>
          <p:spPr>
            <a:xfrm>
              <a:off x="6497052" y="1825362"/>
              <a:ext cx="417667" cy="7734"/>
            </a:xfrm>
            <a:custGeom>
              <a:avLst/>
              <a:gdLst/>
              <a:ahLst/>
              <a:cxnLst/>
              <a:rect l="0" t="0" r="0" b="0"/>
              <a:pathLst>
                <a:path w="417667" h="7734">
                  <a:moveTo>
                    <a:pt x="0" y="0"/>
                  </a:moveTo>
                  <a:lnTo>
                    <a:pt x="216568" y="0"/>
                  </a:lnTo>
                  <a:lnTo>
                    <a:pt x="417667" y="0"/>
                  </a:lnTo>
                </a:path>
              </a:pathLst>
            </a:custGeom>
            <a:noFill/>
            <a:ln w="11601">
              <a:solidFill>
                <a:srgbClr val="484848"/>
              </a:solidFill>
            </a:ln>
          </p:spPr>
          <p:txBody>
            <a:bodyPr rtlCol="0" anchor="ctr"/>
            <a:lstStyle/>
            <a:p>
              <a:pPr algn="ctr"/>
              <a:endParaRPr/>
            </a:p>
          </p:txBody>
        </p:sp>
        <p:sp>
          <p:nvSpPr>
            <p:cNvPr id="2076" name="Rounded Rectangle 32">
              <a:extLst>
                <a:ext uri="{FF2B5EF4-FFF2-40B4-BE49-F238E27FC236}">
                  <a16:creationId xmlns:a16="http://schemas.microsoft.com/office/drawing/2014/main" id="{378B5CA0-1DE4-FEAB-1A8C-E5526750247B}"/>
                </a:ext>
              </a:extLst>
            </p:cNvPr>
            <p:cNvSpPr/>
            <p:nvPr/>
          </p:nvSpPr>
          <p:spPr>
            <a:xfrm>
              <a:off x="6868312" y="1775087"/>
              <a:ext cx="50274" cy="100549"/>
            </a:xfrm>
            <a:custGeom>
              <a:avLst/>
              <a:gdLst/>
              <a:ahLst/>
              <a:cxnLst/>
              <a:rect l="0" t="0" r="0" b="0"/>
              <a:pathLst>
                <a:path w="50274" h="100549">
                  <a:moveTo>
                    <a:pt x="0" y="0"/>
                  </a:moveTo>
                  <a:lnTo>
                    <a:pt x="50274" y="50274"/>
                  </a:lnTo>
                  <a:lnTo>
                    <a:pt x="0" y="100549"/>
                  </a:lnTo>
                </a:path>
              </a:pathLst>
            </a:custGeom>
            <a:noFill/>
            <a:ln w="11601">
              <a:solidFill>
                <a:srgbClr val="484848"/>
              </a:solidFill>
            </a:ln>
          </p:spPr>
          <p:txBody>
            <a:bodyPr rtlCol="0" anchor="ctr"/>
            <a:lstStyle/>
            <a:p>
              <a:pPr algn="ctr"/>
              <a:endParaRPr/>
            </a:p>
          </p:txBody>
        </p:sp>
      </p:grpSp>
      <p:sp>
        <p:nvSpPr>
          <p:cNvPr id="2077" name="TextBox 2076">
            <a:extLst>
              <a:ext uri="{FF2B5EF4-FFF2-40B4-BE49-F238E27FC236}">
                <a16:creationId xmlns:a16="http://schemas.microsoft.com/office/drawing/2014/main" id="{04B2FD8A-9937-8DC7-2614-DFA869D7BC9F}"/>
              </a:ext>
            </a:extLst>
          </p:cNvPr>
          <p:cNvSpPr txBox="1"/>
          <p:nvPr/>
        </p:nvSpPr>
        <p:spPr>
          <a:xfrm>
            <a:off x="4137036" y="3821910"/>
            <a:ext cx="661307" cy="682190"/>
          </a:xfrm>
          <a:prstGeom prst="rect">
            <a:avLst/>
          </a:prstGeom>
          <a:noFill/>
          <a:ln>
            <a:noFill/>
          </a:ln>
        </p:spPr>
        <p:txBody>
          <a:bodyPr wrap="none" lIns="0" tIns="0" rIns="0" bIns="0" anchor="t">
            <a:spAutoFit/>
          </a:bodyPr>
          <a:lstStyle/>
          <a:p>
            <a:pPr algn="ctr"/>
            <a:r>
              <a:rPr sz="1200" b="0">
                <a:solidFill>
                  <a:srgbClr val="4C4034"/>
                </a:solidFill>
                <a:latin typeface="Roboto"/>
              </a:rPr>
              <a:t>Hash &lt;
Difficulty
Target?</a:t>
            </a:r>
          </a:p>
        </p:txBody>
      </p:sp>
      <p:sp>
        <p:nvSpPr>
          <p:cNvPr id="2078" name="TextBox 2077">
            <a:extLst>
              <a:ext uri="{FF2B5EF4-FFF2-40B4-BE49-F238E27FC236}">
                <a16:creationId xmlns:a16="http://schemas.microsoft.com/office/drawing/2014/main" id="{DA052E82-1385-3B81-D437-576AF9B7BBEC}"/>
              </a:ext>
            </a:extLst>
          </p:cNvPr>
          <p:cNvSpPr txBox="1"/>
          <p:nvPr/>
        </p:nvSpPr>
        <p:spPr>
          <a:xfrm>
            <a:off x="1004528" y="4007540"/>
            <a:ext cx="382862" cy="227396"/>
          </a:xfrm>
          <a:prstGeom prst="rect">
            <a:avLst/>
          </a:prstGeom>
          <a:noFill/>
          <a:ln>
            <a:noFill/>
          </a:ln>
        </p:spPr>
        <p:txBody>
          <a:bodyPr wrap="none" lIns="0" tIns="0" rIns="0" bIns="0" anchor="t">
            <a:spAutoFit/>
          </a:bodyPr>
          <a:lstStyle/>
          <a:p>
            <a:pPr algn="l"/>
            <a:r>
              <a:rPr sz="1200" b="0">
                <a:solidFill>
                  <a:srgbClr val="484848"/>
                </a:solidFill>
                <a:latin typeface="Roboto"/>
              </a:rPr>
              <a:t>Start</a:t>
            </a:r>
          </a:p>
        </p:txBody>
      </p:sp>
      <p:sp>
        <p:nvSpPr>
          <p:cNvPr id="2079" name="TextBox 2078">
            <a:extLst>
              <a:ext uri="{FF2B5EF4-FFF2-40B4-BE49-F238E27FC236}">
                <a16:creationId xmlns:a16="http://schemas.microsoft.com/office/drawing/2014/main" id="{437D9C1B-C641-07EF-2BA3-287BD03626DF}"/>
              </a:ext>
            </a:extLst>
          </p:cNvPr>
          <p:cNvSpPr txBox="1"/>
          <p:nvPr/>
        </p:nvSpPr>
        <p:spPr>
          <a:xfrm>
            <a:off x="2273000" y="3914725"/>
            <a:ext cx="870140" cy="454793"/>
          </a:xfrm>
          <a:prstGeom prst="rect">
            <a:avLst/>
          </a:prstGeom>
          <a:noFill/>
          <a:ln>
            <a:noFill/>
          </a:ln>
        </p:spPr>
        <p:txBody>
          <a:bodyPr wrap="none" lIns="0" tIns="0" rIns="0" bIns="0" anchor="t">
            <a:spAutoFit/>
          </a:bodyPr>
          <a:lstStyle/>
          <a:p>
            <a:pPr algn="l"/>
            <a:r>
              <a:rPr sz="1200" b="0">
                <a:solidFill>
                  <a:srgbClr val="32444A"/>
                </a:solidFill>
                <a:latin typeface="Roboto"/>
              </a:rPr>
              <a:t>Hash Block
Header</a:t>
            </a:r>
          </a:p>
        </p:txBody>
      </p:sp>
      <p:sp>
        <p:nvSpPr>
          <p:cNvPr id="2080" name="TextBox 2079">
            <a:extLst>
              <a:ext uri="{FF2B5EF4-FFF2-40B4-BE49-F238E27FC236}">
                <a16:creationId xmlns:a16="http://schemas.microsoft.com/office/drawing/2014/main" id="{BD044CF2-4EB2-32EB-CEC0-056A6F278D2C}"/>
              </a:ext>
            </a:extLst>
          </p:cNvPr>
          <p:cNvSpPr txBox="1"/>
          <p:nvPr/>
        </p:nvSpPr>
        <p:spPr>
          <a:xfrm>
            <a:off x="6016540" y="3914725"/>
            <a:ext cx="846937" cy="454793"/>
          </a:xfrm>
          <a:prstGeom prst="rect">
            <a:avLst/>
          </a:prstGeom>
          <a:noFill/>
          <a:ln>
            <a:noFill/>
          </a:ln>
        </p:spPr>
        <p:txBody>
          <a:bodyPr wrap="none" lIns="0" tIns="0" rIns="0" bIns="0" anchor="t">
            <a:spAutoFit/>
          </a:bodyPr>
          <a:lstStyle/>
          <a:p>
            <a:pPr algn="l"/>
            <a:r>
              <a:rPr sz="1200" b="0">
                <a:solidFill>
                  <a:srgbClr val="32444A"/>
                </a:solidFill>
                <a:latin typeface="Roboto"/>
              </a:rPr>
              <a:t>Valid Block
Found</a:t>
            </a:r>
          </a:p>
        </p:txBody>
      </p:sp>
      <p:sp>
        <p:nvSpPr>
          <p:cNvPr id="2081" name="TextBox 2080">
            <a:extLst>
              <a:ext uri="{FF2B5EF4-FFF2-40B4-BE49-F238E27FC236}">
                <a16:creationId xmlns:a16="http://schemas.microsoft.com/office/drawing/2014/main" id="{CA040D19-D4E5-6500-EE5C-62B0C1330E0C}"/>
              </a:ext>
            </a:extLst>
          </p:cNvPr>
          <p:cNvSpPr txBox="1"/>
          <p:nvPr/>
        </p:nvSpPr>
        <p:spPr>
          <a:xfrm>
            <a:off x="7716003" y="3917116"/>
            <a:ext cx="603297" cy="454793"/>
          </a:xfrm>
          <a:prstGeom prst="rect">
            <a:avLst/>
          </a:prstGeom>
          <a:noFill/>
          <a:ln>
            <a:noFill/>
          </a:ln>
        </p:spPr>
        <p:txBody>
          <a:bodyPr wrap="none" lIns="0" tIns="0" rIns="0" bIns="0" anchor="t">
            <a:spAutoFit/>
          </a:bodyPr>
          <a:lstStyle/>
          <a:p>
            <a:pPr algn="l"/>
            <a:r>
              <a:rPr sz="1200" b="0">
                <a:solidFill>
                  <a:srgbClr val="32444A"/>
                </a:solidFill>
                <a:latin typeface="Roboto"/>
              </a:rPr>
              <a:t>Reward
Miner</a:t>
            </a:r>
          </a:p>
        </p:txBody>
      </p:sp>
      <p:sp>
        <p:nvSpPr>
          <p:cNvPr id="2082" name="Rounded Rectangle 39">
            <a:extLst>
              <a:ext uri="{FF2B5EF4-FFF2-40B4-BE49-F238E27FC236}">
                <a16:creationId xmlns:a16="http://schemas.microsoft.com/office/drawing/2014/main" id="{BAB005B8-FC5D-3CBD-8C3D-C06D7F9119B5}"/>
              </a:ext>
            </a:extLst>
          </p:cNvPr>
          <p:cNvSpPr/>
          <p:nvPr/>
        </p:nvSpPr>
        <p:spPr>
          <a:xfrm>
            <a:off x="715457" y="3973692"/>
            <a:ext cx="222369" cy="222369"/>
          </a:xfrm>
          <a:custGeom>
            <a:avLst/>
            <a:gdLst/>
            <a:ahLst/>
            <a:cxnLst/>
            <a:rect l="0" t="0" r="0" b="0"/>
            <a:pathLst>
              <a:path w="222369" h="222369">
                <a:moveTo>
                  <a:pt x="116018" y="116018"/>
                </a:moveTo>
                <a:lnTo>
                  <a:pt x="222369" y="116018"/>
                </a:lnTo>
                <a:moveTo>
                  <a:pt x="183696" y="77345"/>
                </a:moveTo>
                <a:lnTo>
                  <a:pt x="222369" y="116018"/>
                </a:lnTo>
                <a:lnTo>
                  <a:pt x="183696" y="154691"/>
                </a:lnTo>
                <a:moveTo>
                  <a:pt x="9668" y="0"/>
                </a:moveTo>
                <a:lnTo>
                  <a:pt x="58009" y="0"/>
                </a:lnTo>
                <a:cubicBezTo>
                  <a:pt x="58009" y="0"/>
                  <a:pt x="67677" y="0"/>
                  <a:pt x="67677" y="9668"/>
                </a:cubicBezTo>
                <a:lnTo>
                  <a:pt x="67677" y="212701"/>
                </a:lnTo>
                <a:cubicBezTo>
                  <a:pt x="67677" y="212701"/>
                  <a:pt x="67677" y="222369"/>
                  <a:pt x="58009" y="222369"/>
                </a:cubicBezTo>
                <a:lnTo>
                  <a:pt x="9668" y="222369"/>
                </a:lnTo>
                <a:cubicBezTo>
                  <a:pt x="9668" y="222369"/>
                  <a:pt x="0" y="222369"/>
                  <a:pt x="0" y="212701"/>
                </a:cubicBezTo>
                <a:lnTo>
                  <a:pt x="0" y="9668"/>
                </a:lnTo>
                <a:cubicBezTo>
                  <a:pt x="0" y="9668"/>
                  <a:pt x="0" y="0"/>
                  <a:pt x="9668" y="0"/>
                </a:cubicBezTo>
              </a:path>
            </a:pathLst>
          </a:custGeom>
          <a:noFill/>
          <a:ln w="11601">
            <a:solidFill>
              <a:srgbClr val="484848"/>
            </a:solidFill>
          </a:ln>
        </p:spPr>
        <p:txBody>
          <a:bodyPr rtlCol="0" anchor="ctr"/>
          <a:lstStyle/>
          <a:p>
            <a:pPr algn="ctr"/>
            <a:endParaRPr/>
          </a:p>
        </p:txBody>
      </p:sp>
      <p:sp>
        <p:nvSpPr>
          <p:cNvPr id="2083" name="Rounded Rectangle 40">
            <a:extLst>
              <a:ext uri="{FF2B5EF4-FFF2-40B4-BE49-F238E27FC236}">
                <a16:creationId xmlns:a16="http://schemas.microsoft.com/office/drawing/2014/main" id="{158C0B9F-70EC-F26B-F246-2C3F592B99B5}"/>
              </a:ext>
            </a:extLst>
          </p:cNvPr>
          <p:cNvSpPr/>
          <p:nvPr/>
        </p:nvSpPr>
        <p:spPr>
          <a:xfrm>
            <a:off x="1979384" y="3969165"/>
            <a:ext cx="231440" cy="231440"/>
          </a:xfrm>
          <a:custGeom>
            <a:avLst/>
            <a:gdLst/>
            <a:ahLst/>
            <a:cxnLst/>
            <a:rect l="0" t="0" r="0" b="0"/>
            <a:pathLst>
              <a:path w="231440" h="231440">
                <a:moveTo>
                  <a:pt x="213272" y="148689"/>
                </a:moveTo>
                <a:lnTo>
                  <a:pt x="148689" y="213272"/>
                </a:lnTo>
                <a:cubicBezTo>
                  <a:pt x="130464" y="231440"/>
                  <a:pt x="100976" y="231440"/>
                  <a:pt x="82751" y="213272"/>
                </a:cubicBezTo>
                <a:lnTo>
                  <a:pt x="18168" y="148689"/>
                </a:lnTo>
                <a:cubicBezTo>
                  <a:pt x="0" y="130464"/>
                  <a:pt x="0" y="100976"/>
                  <a:pt x="18168" y="82751"/>
                </a:cubicBezTo>
                <a:lnTo>
                  <a:pt x="82751" y="18168"/>
                </a:lnTo>
                <a:cubicBezTo>
                  <a:pt x="100976" y="0"/>
                  <a:pt x="130464" y="0"/>
                  <a:pt x="148689" y="18168"/>
                </a:cubicBezTo>
                <a:lnTo>
                  <a:pt x="213272" y="82751"/>
                </a:lnTo>
                <a:cubicBezTo>
                  <a:pt x="231440" y="100976"/>
                  <a:pt x="231440" y="130464"/>
                  <a:pt x="213272" y="148689"/>
                </a:cubicBezTo>
                <a:close/>
                <a:moveTo>
                  <a:pt x="77047" y="115720"/>
                </a:moveTo>
                <a:cubicBezTo>
                  <a:pt x="77047" y="137078"/>
                  <a:pt x="94362" y="154393"/>
                  <a:pt x="115720" y="154393"/>
                </a:cubicBezTo>
                <a:cubicBezTo>
                  <a:pt x="137078" y="154393"/>
                  <a:pt x="154393" y="137078"/>
                  <a:pt x="154393" y="115720"/>
                </a:cubicBezTo>
                <a:cubicBezTo>
                  <a:pt x="154393" y="94362"/>
                  <a:pt x="137078" y="77047"/>
                  <a:pt x="115720" y="77047"/>
                </a:cubicBezTo>
                <a:cubicBezTo>
                  <a:pt x="94362" y="77047"/>
                  <a:pt x="77047" y="94362"/>
                  <a:pt x="77047" y="115720"/>
                </a:cubicBezTo>
              </a:path>
            </a:pathLst>
          </a:custGeom>
          <a:noFill/>
          <a:ln w="11601">
            <a:solidFill>
              <a:srgbClr val="32444A"/>
            </a:solidFill>
          </a:ln>
        </p:spPr>
        <p:txBody>
          <a:bodyPr rtlCol="0" anchor="ctr"/>
          <a:lstStyle/>
          <a:p>
            <a:pPr algn="ctr"/>
            <a:endParaRPr/>
          </a:p>
        </p:txBody>
      </p:sp>
      <p:sp>
        <p:nvSpPr>
          <p:cNvPr id="2084" name="Rounded Rectangle 41">
            <a:extLst>
              <a:ext uri="{FF2B5EF4-FFF2-40B4-BE49-F238E27FC236}">
                <a16:creationId xmlns:a16="http://schemas.microsoft.com/office/drawing/2014/main" id="{D64FD687-9942-C1DA-4FC6-CE14084B9178}"/>
              </a:ext>
            </a:extLst>
          </p:cNvPr>
          <p:cNvSpPr/>
          <p:nvPr/>
        </p:nvSpPr>
        <p:spPr>
          <a:xfrm>
            <a:off x="5722626" y="3968867"/>
            <a:ext cx="223819" cy="224304"/>
          </a:xfrm>
          <a:custGeom>
            <a:avLst/>
            <a:gdLst/>
            <a:ahLst/>
            <a:cxnLst/>
            <a:rect l="0" t="0" r="0" b="0"/>
            <a:pathLst>
              <a:path w="223819" h="224304">
                <a:moveTo>
                  <a:pt x="173544" y="224304"/>
                </a:moveTo>
                <a:lnTo>
                  <a:pt x="57526" y="224304"/>
                </a:lnTo>
                <a:lnTo>
                  <a:pt x="57526" y="69611"/>
                </a:lnTo>
                <a:lnTo>
                  <a:pt x="173544" y="69611"/>
                </a:lnTo>
                <a:close/>
                <a:moveTo>
                  <a:pt x="223819" y="123752"/>
                </a:moveTo>
                <a:lnTo>
                  <a:pt x="192881" y="123752"/>
                </a:lnTo>
                <a:moveTo>
                  <a:pt x="223819" y="162425"/>
                </a:moveTo>
                <a:lnTo>
                  <a:pt x="192881" y="162425"/>
                </a:lnTo>
                <a:moveTo>
                  <a:pt x="192881" y="85079"/>
                </a:moveTo>
                <a:lnTo>
                  <a:pt x="214151" y="85079"/>
                </a:lnTo>
                <a:cubicBezTo>
                  <a:pt x="219952" y="85079"/>
                  <a:pt x="223819" y="88947"/>
                  <a:pt x="223819" y="94747"/>
                </a:cubicBezTo>
                <a:lnTo>
                  <a:pt x="223819" y="191430"/>
                </a:lnTo>
                <a:cubicBezTo>
                  <a:pt x="223819" y="197230"/>
                  <a:pt x="219952" y="201098"/>
                  <a:pt x="214151" y="201098"/>
                </a:cubicBezTo>
                <a:lnTo>
                  <a:pt x="192881" y="201098"/>
                </a:lnTo>
                <a:moveTo>
                  <a:pt x="173544" y="120851"/>
                </a:moveTo>
                <a:lnTo>
                  <a:pt x="62360" y="120851"/>
                </a:lnTo>
                <a:moveTo>
                  <a:pt x="173544" y="174027"/>
                </a:moveTo>
                <a:lnTo>
                  <a:pt x="62360" y="174027"/>
                </a:lnTo>
                <a:moveTo>
                  <a:pt x="7251" y="123752"/>
                </a:moveTo>
                <a:lnTo>
                  <a:pt x="38189" y="123752"/>
                </a:lnTo>
                <a:moveTo>
                  <a:pt x="38189" y="162425"/>
                </a:moveTo>
                <a:lnTo>
                  <a:pt x="7251" y="162425"/>
                </a:lnTo>
                <a:moveTo>
                  <a:pt x="38189" y="201098"/>
                </a:moveTo>
                <a:lnTo>
                  <a:pt x="16919" y="201098"/>
                </a:lnTo>
                <a:cubicBezTo>
                  <a:pt x="11118" y="201098"/>
                  <a:pt x="7251" y="197230"/>
                  <a:pt x="7251" y="191430"/>
                </a:cubicBezTo>
                <a:lnTo>
                  <a:pt x="7251" y="94747"/>
                </a:lnTo>
                <a:cubicBezTo>
                  <a:pt x="7251" y="88947"/>
                  <a:pt x="11118" y="85079"/>
                  <a:pt x="16919" y="85079"/>
                </a:cubicBezTo>
                <a:lnTo>
                  <a:pt x="38189" y="85079"/>
                </a:lnTo>
                <a:moveTo>
                  <a:pt x="0" y="0"/>
                </a:moveTo>
                <a:moveTo>
                  <a:pt x="139705" y="7733"/>
                </a:moveTo>
                <a:lnTo>
                  <a:pt x="115535" y="30937"/>
                </a:lnTo>
                <a:lnTo>
                  <a:pt x="101033" y="17402"/>
                </a:lnTo>
              </a:path>
            </a:pathLst>
          </a:custGeom>
          <a:noFill/>
          <a:ln w="11601">
            <a:solidFill>
              <a:srgbClr val="32444A"/>
            </a:solidFill>
          </a:ln>
        </p:spPr>
        <p:txBody>
          <a:bodyPr rtlCol="0" anchor="ctr"/>
          <a:lstStyle/>
          <a:p>
            <a:pPr algn="ctr"/>
            <a:endParaRPr/>
          </a:p>
        </p:txBody>
      </p:sp>
      <p:sp>
        <p:nvSpPr>
          <p:cNvPr id="2085" name="Rounded Rectangle 42">
            <a:extLst>
              <a:ext uri="{FF2B5EF4-FFF2-40B4-BE49-F238E27FC236}">
                <a16:creationId xmlns:a16="http://schemas.microsoft.com/office/drawing/2014/main" id="{8C0D43C7-DB3B-5D00-AD92-48A9F3227D63}"/>
              </a:ext>
            </a:extLst>
          </p:cNvPr>
          <p:cNvSpPr/>
          <p:nvPr/>
        </p:nvSpPr>
        <p:spPr>
          <a:xfrm>
            <a:off x="7422089" y="3971258"/>
            <a:ext cx="224931" cy="225424"/>
          </a:xfrm>
          <a:custGeom>
            <a:avLst/>
            <a:gdLst/>
            <a:ahLst/>
            <a:cxnLst/>
            <a:rect l="0" t="0" r="0" b="0"/>
            <a:pathLst>
              <a:path w="224931" h="225424">
                <a:moveTo>
                  <a:pt x="212662" y="102753"/>
                </a:moveTo>
                <a:cubicBezTo>
                  <a:pt x="219430" y="102753"/>
                  <a:pt x="224931" y="108245"/>
                  <a:pt x="224931" y="115022"/>
                </a:cubicBezTo>
                <a:lnTo>
                  <a:pt x="224931" y="188617"/>
                </a:lnTo>
                <a:cubicBezTo>
                  <a:pt x="224931" y="195395"/>
                  <a:pt x="219439" y="200890"/>
                  <a:pt x="212662" y="200896"/>
                </a:cubicBezTo>
                <a:lnTo>
                  <a:pt x="114529" y="200896"/>
                </a:lnTo>
                <a:cubicBezTo>
                  <a:pt x="107752" y="200890"/>
                  <a:pt x="102260" y="195395"/>
                  <a:pt x="102260" y="188617"/>
                </a:cubicBezTo>
                <a:lnTo>
                  <a:pt x="102260" y="120253"/>
                </a:lnTo>
                <a:moveTo>
                  <a:pt x="102260" y="176348"/>
                </a:moveTo>
                <a:lnTo>
                  <a:pt x="224931" y="176348"/>
                </a:lnTo>
                <a:moveTo>
                  <a:pt x="163596" y="225424"/>
                </a:moveTo>
                <a:lnTo>
                  <a:pt x="163596" y="200886"/>
                </a:lnTo>
                <a:moveTo>
                  <a:pt x="188134" y="225424"/>
                </a:moveTo>
                <a:lnTo>
                  <a:pt x="139067" y="225424"/>
                </a:lnTo>
                <a:moveTo>
                  <a:pt x="154517" y="90243"/>
                </a:moveTo>
                <a:lnTo>
                  <a:pt x="154517" y="99234"/>
                </a:lnTo>
                <a:moveTo>
                  <a:pt x="172500" y="99234"/>
                </a:moveTo>
                <a:lnTo>
                  <a:pt x="172500" y="90243"/>
                </a:lnTo>
                <a:moveTo>
                  <a:pt x="154517" y="162174"/>
                </a:moveTo>
                <a:lnTo>
                  <a:pt x="154517" y="153183"/>
                </a:lnTo>
                <a:moveTo>
                  <a:pt x="172500" y="153183"/>
                </a:moveTo>
                <a:lnTo>
                  <a:pt x="172500" y="162174"/>
                </a:lnTo>
                <a:moveTo>
                  <a:pt x="172587" y="99234"/>
                </a:moveTo>
                <a:lnTo>
                  <a:pt x="145613" y="99234"/>
                </a:lnTo>
                <a:lnTo>
                  <a:pt x="145613" y="126209"/>
                </a:lnTo>
                <a:lnTo>
                  <a:pt x="172587" y="126209"/>
                </a:lnTo>
                <a:cubicBezTo>
                  <a:pt x="180040" y="126214"/>
                  <a:pt x="186084" y="120174"/>
                  <a:pt x="186084" y="112721"/>
                </a:cubicBezTo>
                <a:cubicBezTo>
                  <a:pt x="186084" y="105269"/>
                  <a:pt x="180040" y="99229"/>
                  <a:pt x="172587" y="99234"/>
                </a:cubicBezTo>
                <a:close/>
                <a:moveTo>
                  <a:pt x="186084" y="139696"/>
                </a:moveTo>
                <a:cubicBezTo>
                  <a:pt x="186084" y="132243"/>
                  <a:pt x="180040" y="126203"/>
                  <a:pt x="172587" y="126209"/>
                </a:cubicBezTo>
                <a:lnTo>
                  <a:pt x="145613" y="126209"/>
                </a:lnTo>
                <a:lnTo>
                  <a:pt x="145613" y="153183"/>
                </a:lnTo>
                <a:lnTo>
                  <a:pt x="172587" y="153183"/>
                </a:lnTo>
                <a:cubicBezTo>
                  <a:pt x="180040" y="153188"/>
                  <a:pt x="186084" y="147148"/>
                  <a:pt x="186084" y="139696"/>
                </a:cubicBezTo>
                <a:close/>
                <a:moveTo>
                  <a:pt x="118629" y="32417"/>
                </a:moveTo>
                <a:cubicBezTo>
                  <a:pt x="131862" y="28454"/>
                  <a:pt x="146146" y="30159"/>
                  <a:pt x="158075" y="37126"/>
                </a:cubicBezTo>
                <a:cubicBezTo>
                  <a:pt x="185185" y="52778"/>
                  <a:pt x="186403" y="71544"/>
                  <a:pt x="186403" y="71544"/>
                </a:cubicBezTo>
                <a:moveTo>
                  <a:pt x="0" y="0"/>
                </a:moveTo>
                <a:moveTo>
                  <a:pt x="133247" y="17528"/>
                </a:moveTo>
                <a:lnTo>
                  <a:pt x="118629" y="32417"/>
                </a:lnTo>
                <a:lnTo>
                  <a:pt x="133518" y="47045"/>
                </a:lnTo>
                <a:moveTo>
                  <a:pt x="92612" y="5752"/>
                </a:moveTo>
                <a:cubicBezTo>
                  <a:pt x="97951" y="5752"/>
                  <a:pt x="102280" y="10081"/>
                  <a:pt x="102280" y="15420"/>
                </a:cubicBezTo>
                <a:lnTo>
                  <a:pt x="102280" y="71960"/>
                </a:lnTo>
                <a:cubicBezTo>
                  <a:pt x="102274" y="77185"/>
                  <a:pt x="98040" y="81420"/>
                  <a:pt x="92815" y="81425"/>
                </a:cubicBezTo>
                <a:lnTo>
                  <a:pt x="17141" y="81425"/>
                </a:lnTo>
                <a:cubicBezTo>
                  <a:pt x="11920" y="81425"/>
                  <a:pt x="7686" y="77191"/>
                  <a:pt x="7686" y="71970"/>
                </a:cubicBezTo>
                <a:lnTo>
                  <a:pt x="7686" y="15217"/>
                </a:lnTo>
                <a:cubicBezTo>
                  <a:pt x="7683" y="12708"/>
                  <a:pt x="8678" y="10300"/>
                  <a:pt x="10452" y="8525"/>
                </a:cubicBezTo>
                <a:cubicBezTo>
                  <a:pt x="12225" y="6750"/>
                  <a:pt x="14632" y="5752"/>
                  <a:pt x="17141" y="5752"/>
                </a:cubicBezTo>
                <a:lnTo>
                  <a:pt x="92602" y="5752"/>
                </a:lnTo>
                <a:close/>
                <a:moveTo>
                  <a:pt x="102270" y="62505"/>
                </a:moveTo>
                <a:lnTo>
                  <a:pt x="7686" y="62505"/>
                </a:lnTo>
                <a:moveTo>
                  <a:pt x="54973" y="100336"/>
                </a:moveTo>
                <a:lnTo>
                  <a:pt x="54973" y="81425"/>
                </a:lnTo>
                <a:moveTo>
                  <a:pt x="73894" y="100336"/>
                </a:moveTo>
                <a:lnTo>
                  <a:pt x="36062" y="100336"/>
                </a:lnTo>
              </a:path>
            </a:pathLst>
          </a:custGeom>
          <a:noFill/>
          <a:ln w="11601">
            <a:solidFill>
              <a:srgbClr val="32444A"/>
            </a:solidFill>
          </a:ln>
        </p:spPr>
        <p:txBody>
          <a:bodyPr rtlCol="0" anchor="ctr"/>
          <a:lstStyle/>
          <a:p>
            <a:pPr algn="ctr"/>
            <a:endParaRPr/>
          </a:p>
        </p:txBody>
      </p:sp>
      <p:sp>
        <p:nvSpPr>
          <p:cNvPr id="2106" name="TextBox 2105">
            <a:extLst>
              <a:ext uri="{FF2B5EF4-FFF2-40B4-BE49-F238E27FC236}">
                <a16:creationId xmlns:a16="http://schemas.microsoft.com/office/drawing/2014/main" id="{55EC86D2-6E15-37D3-8ADB-C0492BE85360}"/>
              </a:ext>
            </a:extLst>
          </p:cNvPr>
          <p:cNvSpPr txBox="1"/>
          <p:nvPr/>
        </p:nvSpPr>
        <p:spPr>
          <a:xfrm>
            <a:off x="610096" y="4678295"/>
            <a:ext cx="7333513" cy="646331"/>
          </a:xfrm>
          <a:prstGeom prst="rect">
            <a:avLst/>
          </a:prstGeom>
          <a:noFill/>
        </p:spPr>
        <p:txBody>
          <a:bodyPr wrap="square" rtlCol="0">
            <a:spAutoFit/>
          </a:bodyPr>
          <a:lstStyle/>
          <a:p>
            <a:r>
              <a:rPr lang="en-US"/>
              <a:t>Target:        	16x00000000000000000000a5c260da2456576…. (64)</a:t>
            </a:r>
          </a:p>
          <a:p>
            <a:r>
              <a:rPr lang="en-US"/>
              <a:t>Block Hash:	16x000000545ac684b156a587d54654da799b8…. (64)</a:t>
            </a:r>
          </a:p>
        </p:txBody>
      </p:sp>
      <p:sp>
        <p:nvSpPr>
          <p:cNvPr id="2107" name="TextBox 2106">
            <a:extLst>
              <a:ext uri="{FF2B5EF4-FFF2-40B4-BE49-F238E27FC236}">
                <a16:creationId xmlns:a16="http://schemas.microsoft.com/office/drawing/2014/main" id="{80D0AFF5-7F9C-5ED0-4C57-4D8EDF8D060B}"/>
              </a:ext>
            </a:extLst>
          </p:cNvPr>
          <p:cNvSpPr txBox="1"/>
          <p:nvPr/>
        </p:nvSpPr>
        <p:spPr>
          <a:xfrm>
            <a:off x="2400058" y="3121790"/>
            <a:ext cx="1300036" cy="184666"/>
          </a:xfrm>
          <a:prstGeom prst="rect">
            <a:avLst/>
          </a:prstGeom>
          <a:noFill/>
          <a:ln>
            <a:noFill/>
          </a:ln>
        </p:spPr>
        <p:txBody>
          <a:bodyPr wrap="none" lIns="0" tIns="0" rIns="0" bIns="0" anchor="t">
            <a:spAutoFit/>
          </a:bodyPr>
          <a:lstStyle>
            <a:defPPr>
              <a:defRPr lang="en-US"/>
            </a:defPPr>
            <a:lvl1pPr>
              <a:defRPr sz="900" b="0">
                <a:solidFill>
                  <a:srgbClr val="969696"/>
                </a:solidFill>
                <a:latin typeface="Roboto"/>
              </a:defRPr>
            </a:lvl1pPr>
          </a:lstStyle>
          <a:p>
            <a:r>
              <a:rPr lang="en-US" sz="1200"/>
              <a:t>Nonce = Nonce + 1</a:t>
            </a:r>
            <a:endParaRPr sz="1200"/>
          </a:p>
        </p:txBody>
      </p:sp>
      <p:sp>
        <p:nvSpPr>
          <p:cNvPr id="2108" name="TextBox 2107">
            <a:extLst>
              <a:ext uri="{FF2B5EF4-FFF2-40B4-BE49-F238E27FC236}">
                <a16:creationId xmlns:a16="http://schemas.microsoft.com/office/drawing/2014/main" id="{32FEF792-E28E-A9AE-5E4F-9D6F4647A06B}"/>
              </a:ext>
            </a:extLst>
          </p:cNvPr>
          <p:cNvSpPr txBox="1"/>
          <p:nvPr/>
        </p:nvSpPr>
        <p:spPr>
          <a:xfrm>
            <a:off x="614858" y="4672129"/>
            <a:ext cx="7333513" cy="646331"/>
          </a:xfrm>
          <a:prstGeom prst="rect">
            <a:avLst/>
          </a:prstGeom>
          <a:solidFill>
            <a:schemeClr val="bg1"/>
          </a:solidFill>
        </p:spPr>
        <p:txBody>
          <a:bodyPr wrap="square" rtlCol="0">
            <a:spAutoFit/>
          </a:bodyPr>
          <a:lstStyle/>
          <a:p>
            <a:r>
              <a:rPr lang="en-US"/>
              <a:t>Target:        	16x00000000000000000000a5c260da2456576…. (64)</a:t>
            </a:r>
          </a:p>
          <a:p>
            <a:r>
              <a:rPr lang="en-US"/>
              <a:t>Block Hash:	16x00000000000000000000008a674c88ba369…. (64)</a:t>
            </a:r>
          </a:p>
        </p:txBody>
      </p:sp>
      <p:pic>
        <p:nvPicPr>
          <p:cNvPr id="1026" name="Picture 2">
            <a:extLst>
              <a:ext uri="{FF2B5EF4-FFF2-40B4-BE49-F238E27FC236}">
                <a16:creationId xmlns:a16="http://schemas.microsoft.com/office/drawing/2014/main" id="{F98CAE0F-15DA-D69C-277E-BBEB96C2CC0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35481" y="4638148"/>
            <a:ext cx="873061" cy="87306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4" descr="Checkmark and Cross Mark Royalty Free Vector Image">
            <a:extLst>
              <a:ext uri="{FF2B5EF4-FFF2-40B4-BE49-F238E27FC236}">
                <a16:creationId xmlns:a16="http://schemas.microsoft.com/office/drawing/2014/main" id="{B62E9930-5F9D-F147-7FC3-304764BDD63D}"/>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49285" b="19590"/>
          <a:stretch/>
        </p:blipFill>
        <p:spPr bwMode="auto">
          <a:xfrm>
            <a:off x="7227699" y="4440440"/>
            <a:ext cx="1133272" cy="1042174"/>
          </a:xfrm>
          <a:prstGeom prst="rect">
            <a:avLst/>
          </a:prstGeom>
          <a:noFill/>
          <a:extLst>
            <a:ext uri="{909E8E84-426E-40DD-AFC4-6F175D3DCCD1}">
              <a14:hiddenFill xmlns:a14="http://schemas.microsoft.com/office/drawing/2010/main">
                <a:solidFill>
                  <a:srgbClr val="FFFFFF"/>
                </a:solidFill>
              </a14:hiddenFill>
            </a:ext>
          </a:extLst>
        </p:spPr>
      </p:pic>
      <p:grpSp>
        <p:nvGrpSpPr>
          <p:cNvPr id="35" name="Group 34">
            <a:extLst>
              <a:ext uri="{FF2B5EF4-FFF2-40B4-BE49-F238E27FC236}">
                <a16:creationId xmlns:a16="http://schemas.microsoft.com/office/drawing/2014/main" id="{DECABBCC-DD14-8AA8-2F4A-A34B5C92E676}"/>
              </a:ext>
            </a:extLst>
          </p:cNvPr>
          <p:cNvGrpSpPr/>
          <p:nvPr/>
        </p:nvGrpSpPr>
        <p:grpSpPr>
          <a:xfrm>
            <a:off x="8768717" y="3776175"/>
            <a:ext cx="1433186" cy="581526"/>
            <a:chOff x="8768717" y="2824435"/>
            <a:chExt cx="1433186" cy="581526"/>
          </a:xfrm>
        </p:grpSpPr>
        <p:grpSp>
          <p:nvGrpSpPr>
            <p:cNvPr id="21" name="Group 20">
              <a:extLst>
                <a:ext uri="{FF2B5EF4-FFF2-40B4-BE49-F238E27FC236}">
                  <a16:creationId xmlns:a16="http://schemas.microsoft.com/office/drawing/2014/main" id="{7FD968A3-7E98-0F00-4AA8-3DE296AF6909}"/>
                </a:ext>
              </a:extLst>
            </p:cNvPr>
            <p:cNvGrpSpPr/>
            <p:nvPr/>
          </p:nvGrpSpPr>
          <p:grpSpPr>
            <a:xfrm>
              <a:off x="8768717" y="2824435"/>
              <a:ext cx="1433186" cy="581526"/>
              <a:chOff x="1857375" y="4996338"/>
              <a:chExt cx="1671637" cy="501491"/>
            </a:xfrm>
          </p:grpSpPr>
          <p:sp>
            <p:nvSpPr>
              <p:cNvPr id="22" name="Rounded Rectangle 22">
                <a:extLst>
                  <a:ext uri="{FF2B5EF4-FFF2-40B4-BE49-F238E27FC236}">
                    <a16:creationId xmlns:a16="http://schemas.microsoft.com/office/drawing/2014/main" id="{ABCBECFE-D0EC-25E0-EFAF-7873AF1C68EB}"/>
                  </a:ext>
                </a:extLst>
              </p:cNvPr>
              <p:cNvSpPr/>
              <p:nvPr/>
            </p:nvSpPr>
            <p:spPr>
              <a:xfrm>
                <a:off x="1857375" y="4996338"/>
                <a:ext cx="1671637" cy="501491"/>
              </a:xfrm>
              <a:custGeom>
                <a:avLst/>
                <a:gdLst/>
                <a:ahLst/>
                <a:cxnLst/>
                <a:rect l="0" t="0" r="0" b="0"/>
                <a:pathLst>
                  <a:path w="1671637" h="501491">
                    <a:moveTo>
                      <a:pt x="111442" y="0"/>
                    </a:moveTo>
                    <a:lnTo>
                      <a:pt x="1560195" y="0"/>
                    </a:lnTo>
                    <a:cubicBezTo>
                      <a:pt x="1560195" y="0"/>
                      <a:pt x="1671637" y="0"/>
                      <a:pt x="1671637" y="111442"/>
                    </a:cubicBezTo>
                    <a:lnTo>
                      <a:pt x="1671637" y="390048"/>
                    </a:lnTo>
                    <a:cubicBezTo>
                      <a:pt x="1671637" y="390048"/>
                      <a:pt x="1671637" y="501491"/>
                      <a:pt x="1560195" y="501491"/>
                    </a:cubicBezTo>
                    <a:lnTo>
                      <a:pt x="111442" y="501491"/>
                    </a:lnTo>
                    <a:cubicBezTo>
                      <a:pt x="111442" y="501491"/>
                      <a:pt x="0" y="501491"/>
                      <a:pt x="0" y="390048"/>
                    </a:cubicBezTo>
                    <a:lnTo>
                      <a:pt x="0" y="111442"/>
                    </a:lnTo>
                    <a:cubicBezTo>
                      <a:pt x="0" y="111442"/>
                      <a:pt x="0" y="0"/>
                      <a:pt x="111442" y="0"/>
                    </a:cubicBezTo>
                  </a:path>
                </a:pathLst>
              </a:custGeom>
              <a:gradFill rotWithShape="1">
                <a:gsLst>
                  <a:gs pos="0">
                    <a:srgbClr val="7FDFFF"/>
                  </a:gs>
                  <a:gs pos="100000">
                    <a:srgbClr val="1AC6FF"/>
                  </a:gs>
                </a:gsLst>
                <a:lin ang="5400000" scaled="1"/>
              </a:gradFill>
              <a:ln>
                <a:noFill/>
              </a:ln>
            </p:spPr>
            <p:txBody>
              <a:bodyPr rtlCol="0" anchor="ctr"/>
              <a:lstStyle/>
              <a:p>
                <a:pPr algn="ctr"/>
                <a:endParaRPr/>
              </a:p>
            </p:txBody>
          </p:sp>
          <p:sp>
            <p:nvSpPr>
              <p:cNvPr id="23" name="Rounded Rectangle 23">
                <a:extLst>
                  <a:ext uri="{FF2B5EF4-FFF2-40B4-BE49-F238E27FC236}">
                    <a16:creationId xmlns:a16="http://schemas.microsoft.com/office/drawing/2014/main" id="{7E7BC61F-9130-26E2-3E3C-6BEEBFB38F27}"/>
                  </a:ext>
                </a:extLst>
              </p:cNvPr>
              <p:cNvSpPr/>
              <p:nvPr/>
            </p:nvSpPr>
            <p:spPr>
              <a:xfrm>
                <a:off x="1857375" y="4996338"/>
                <a:ext cx="1671637" cy="501491"/>
              </a:xfrm>
              <a:custGeom>
                <a:avLst/>
                <a:gdLst/>
                <a:ahLst/>
                <a:cxnLst/>
                <a:rect l="0" t="0" r="0" b="0"/>
                <a:pathLst>
                  <a:path w="1671637" h="501491">
                    <a:moveTo>
                      <a:pt x="111442" y="0"/>
                    </a:moveTo>
                    <a:lnTo>
                      <a:pt x="1560195" y="0"/>
                    </a:lnTo>
                    <a:cubicBezTo>
                      <a:pt x="1560195" y="0"/>
                      <a:pt x="1671637" y="0"/>
                      <a:pt x="1671637" y="111442"/>
                    </a:cubicBezTo>
                    <a:lnTo>
                      <a:pt x="1671637" y="390048"/>
                    </a:lnTo>
                    <a:cubicBezTo>
                      <a:pt x="1671637" y="390048"/>
                      <a:pt x="1671637" y="501491"/>
                      <a:pt x="1560195" y="501491"/>
                    </a:cubicBezTo>
                    <a:lnTo>
                      <a:pt x="111442" y="501491"/>
                    </a:lnTo>
                    <a:cubicBezTo>
                      <a:pt x="111442" y="501491"/>
                      <a:pt x="0" y="501491"/>
                      <a:pt x="0" y="390048"/>
                    </a:cubicBezTo>
                    <a:lnTo>
                      <a:pt x="0" y="111442"/>
                    </a:lnTo>
                    <a:cubicBezTo>
                      <a:pt x="0" y="111442"/>
                      <a:pt x="0" y="0"/>
                      <a:pt x="111442" y="0"/>
                    </a:cubicBezTo>
                  </a:path>
                </a:pathLst>
              </a:custGeom>
              <a:noFill/>
              <a:ln w="13929">
                <a:solidFill>
                  <a:srgbClr val="969696"/>
                </a:solidFill>
              </a:ln>
            </p:spPr>
            <p:txBody>
              <a:bodyPr rtlCol="0" anchor="ctr"/>
              <a:lstStyle/>
              <a:p>
                <a:pPr algn="ctr"/>
                <a:endParaRPr/>
              </a:p>
            </p:txBody>
          </p:sp>
        </p:grpSp>
        <p:sp>
          <p:nvSpPr>
            <p:cNvPr id="24" name="TextBox 23">
              <a:extLst>
                <a:ext uri="{FF2B5EF4-FFF2-40B4-BE49-F238E27FC236}">
                  <a16:creationId xmlns:a16="http://schemas.microsoft.com/office/drawing/2014/main" id="{1D2B9928-4EA5-626B-32A7-3F652645E50A}"/>
                </a:ext>
              </a:extLst>
            </p:cNvPr>
            <p:cNvSpPr txBox="1"/>
            <p:nvPr/>
          </p:nvSpPr>
          <p:spPr>
            <a:xfrm>
              <a:off x="9211287" y="2909412"/>
              <a:ext cx="819135" cy="430887"/>
            </a:xfrm>
            <a:prstGeom prst="rect">
              <a:avLst/>
            </a:prstGeom>
            <a:noFill/>
            <a:ln>
              <a:noFill/>
            </a:ln>
          </p:spPr>
          <p:txBody>
            <a:bodyPr wrap="none" lIns="0" tIns="0" rIns="0" bIns="0" anchor="t">
              <a:spAutoFit/>
            </a:bodyPr>
            <a:lstStyle/>
            <a:p>
              <a:pPr algn="l"/>
              <a:r>
                <a:rPr lang="en-US" sz="1400" b="0">
                  <a:solidFill>
                    <a:srgbClr val="32444A"/>
                  </a:solidFill>
                  <a:latin typeface="Roboto"/>
                </a:rPr>
                <a:t>Broadcast</a:t>
              </a:r>
            </a:p>
            <a:p>
              <a:pPr algn="l"/>
              <a:r>
                <a:rPr lang="en-US" sz="1400" b="0">
                  <a:solidFill>
                    <a:srgbClr val="32444A"/>
                  </a:solidFill>
                  <a:latin typeface="Roboto"/>
                </a:rPr>
                <a:t>the block</a:t>
              </a:r>
              <a:endParaRPr sz="1400" b="0">
                <a:solidFill>
                  <a:srgbClr val="32444A"/>
                </a:solidFill>
                <a:latin typeface="Roboto"/>
              </a:endParaRPr>
            </a:p>
          </p:txBody>
        </p:sp>
        <p:sp>
          <p:nvSpPr>
            <p:cNvPr id="25" name="Rounded Rectangle 67">
              <a:extLst>
                <a:ext uri="{FF2B5EF4-FFF2-40B4-BE49-F238E27FC236}">
                  <a16:creationId xmlns:a16="http://schemas.microsoft.com/office/drawing/2014/main" id="{B2B1F12B-4997-BFF4-8E2D-3E682C2B2344}"/>
                </a:ext>
              </a:extLst>
            </p:cNvPr>
            <p:cNvSpPr/>
            <p:nvPr/>
          </p:nvSpPr>
          <p:spPr>
            <a:xfrm>
              <a:off x="8865595" y="3011120"/>
              <a:ext cx="264188" cy="266417"/>
            </a:xfrm>
            <a:custGeom>
              <a:avLst/>
              <a:gdLst/>
              <a:ahLst/>
              <a:cxnLst/>
              <a:rect l="0" t="0" r="0" b="0"/>
              <a:pathLst>
                <a:path w="264188" h="266417">
                  <a:moveTo>
                    <a:pt x="129145" y="214178"/>
                  </a:moveTo>
                  <a:lnTo>
                    <a:pt x="105928" y="214178"/>
                  </a:lnTo>
                  <a:cubicBezTo>
                    <a:pt x="86694" y="214178"/>
                    <a:pt x="71102" y="198586"/>
                    <a:pt x="71102" y="179352"/>
                  </a:cubicBezTo>
                  <a:lnTo>
                    <a:pt x="71102" y="150331"/>
                  </a:lnTo>
                  <a:moveTo>
                    <a:pt x="94319" y="167744"/>
                  </a:moveTo>
                  <a:lnTo>
                    <a:pt x="71102" y="144526"/>
                  </a:lnTo>
                  <a:lnTo>
                    <a:pt x="47885" y="167744"/>
                  </a:lnTo>
                  <a:moveTo>
                    <a:pt x="194536" y="127114"/>
                  </a:moveTo>
                  <a:lnTo>
                    <a:pt x="252579" y="127114"/>
                  </a:lnTo>
                  <a:cubicBezTo>
                    <a:pt x="252579" y="127114"/>
                    <a:pt x="264188" y="127114"/>
                    <a:pt x="264188" y="138722"/>
                  </a:cubicBezTo>
                  <a:lnTo>
                    <a:pt x="264188" y="254808"/>
                  </a:lnTo>
                  <a:cubicBezTo>
                    <a:pt x="264188" y="254808"/>
                    <a:pt x="264188" y="266417"/>
                    <a:pt x="252579" y="266417"/>
                  </a:cubicBezTo>
                  <a:lnTo>
                    <a:pt x="194536" y="266417"/>
                  </a:lnTo>
                  <a:cubicBezTo>
                    <a:pt x="194536" y="266417"/>
                    <a:pt x="182928" y="266417"/>
                    <a:pt x="182928" y="254808"/>
                  </a:cubicBezTo>
                  <a:lnTo>
                    <a:pt x="182928" y="138722"/>
                  </a:lnTo>
                  <a:cubicBezTo>
                    <a:pt x="182928" y="138722"/>
                    <a:pt x="182928" y="127114"/>
                    <a:pt x="194536" y="127114"/>
                  </a:cubicBezTo>
                  <a:moveTo>
                    <a:pt x="264188" y="231591"/>
                  </a:moveTo>
                  <a:lnTo>
                    <a:pt x="182928" y="231591"/>
                  </a:lnTo>
                  <a:moveTo>
                    <a:pt x="139303" y="11608"/>
                  </a:moveTo>
                  <a:lnTo>
                    <a:pt x="139303" y="92868"/>
                  </a:lnTo>
                  <a:cubicBezTo>
                    <a:pt x="139303" y="92868"/>
                    <a:pt x="139303" y="104477"/>
                    <a:pt x="127694" y="104477"/>
                  </a:cubicBezTo>
                  <a:lnTo>
                    <a:pt x="11608" y="104477"/>
                  </a:lnTo>
                  <a:cubicBezTo>
                    <a:pt x="11608" y="104477"/>
                    <a:pt x="0" y="104477"/>
                    <a:pt x="0" y="92868"/>
                  </a:cubicBezTo>
                  <a:lnTo>
                    <a:pt x="0" y="11608"/>
                  </a:lnTo>
                  <a:cubicBezTo>
                    <a:pt x="0" y="11608"/>
                    <a:pt x="0" y="0"/>
                    <a:pt x="11608" y="0"/>
                  </a:cubicBezTo>
                  <a:lnTo>
                    <a:pt x="127694" y="0"/>
                  </a:lnTo>
                  <a:cubicBezTo>
                    <a:pt x="127694" y="0"/>
                    <a:pt x="139303" y="0"/>
                    <a:pt x="139303" y="11608"/>
                  </a:cubicBezTo>
                  <a:moveTo>
                    <a:pt x="0" y="34825"/>
                  </a:moveTo>
                  <a:lnTo>
                    <a:pt x="139303" y="34825"/>
                  </a:lnTo>
                  <a:moveTo>
                    <a:pt x="116085" y="75455"/>
                  </a:moveTo>
                  <a:lnTo>
                    <a:pt x="98673" y="75455"/>
                  </a:lnTo>
                </a:path>
              </a:pathLst>
            </a:custGeom>
            <a:noFill/>
            <a:ln w="13929">
              <a:solidFill>
                <a:srgbClr val="32444A"/>
              </a:solidFill>
            </a:ln>
          </p:spPr>
          <p:txBody>
            <a:bodyPr rtlCol="0" anchor="ctr"/>
            <a:lstStyle/>
            <a:p>
              <a:pPr algn="ctr"/>
              <a:endParaRPr/>
            </a:p>
          </p:txBody>
        </p:sp>
      </p:grpSp>
      <p:pic>
        <p:nvPicPr>
          <p:cNvPr id="2050" name="Picture 2" descr="Hashes: An Introduction &amp; Why They Are Foundational To The Internet &amp;  Blockchains - Ethereum Classic">
            <a:extLst>
              <a:ext uri="{FF2B5EF4-FFF2-40B4-BE49-F238E27FC236}">
                <a16:creationId xmlns:a16="http://schemas.microsoft.com/office/drawing/2014/main" id="{B7110DAE-57BF-1EE0-C4D0-F06155EAD4D1}"/>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b="37507"/>
          <a:stretch/>
        </p:blipFill>
        <p:spPr bwMode="auto">
          <a:xfrm>
            <a:off x="529709" y="6128824"/>
            <a:ext cx="4629828" cy="15672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500406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57"/>
                                        </p:tgtEl>
                                        <p:attrNameLst>
                                          <p:attrName>style.visibility</p:attrName>
                                        </p:attrNameLst>
                                      </p:cBhvr>
                                      <p:to>
                                        <p:strVal val="visible"/>
                                      </p:to>
                                    </p:set>
                                    <p:animEffect transition="in" filter="fade">
                                      <p:cBhvr>
                                        <p:cTn id="7" dur="500"/>
                                        <p:tgtEl>
                                          <p:spTgt spid="205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78"/>
                                        </p:tgtEl>
                                        <p:attrNameLst>
                                          <p:attrName>style.visibility</p:attrName>
                                        </p:attrNameLst>
                                      </p:cBhvr>
                                      <p:to>
                                        <p:strVal val="visible"/>
                                      </p:to>
                                    </p:set>
                                    <p:animEffect transition="in" filter="fade">
                                      <p:cBhvr>
                                        <p:cTn id="10" dur="500"/>
                                        <p:tgtEl>
                                          <p:spTgt spid="207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082"/>
                                        </p:tgtEl>
                                        <p:attrNameLst>
                                          <p:attrName>style.visibility</p:attrName>
                                        </p:attrNameLst>
                                      </p:cBhvr>
                                      <p:to>
                                        <p:strVal val="visible"/>
                                      </p:to>
                                    </p:set>
                                    <p:animEffect transition="in" filter="fade">
                                      <p:cBhvr>
                                        <p:cTn id="13" dur="500"/>
                                        <p:tgtEl>
                                          <p:spTgt spid="208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106"/>
                                        </p:tgtEl>
                                        <p:attrNameLst>
                                          <p:attrName>style.visibility</p:attrName>
                                        </p:attrNameLst>
                                      </p:cBhvr>
                                      <p:to>
                                        <p:strVal val="visible"/>
                                      </p:to>
                                    </p:set>
                                    <p:animEffect transition="in" filter="fade">
                                      <p:cBhvr>
                                        <p:cTn id="18" dur="500"/>
                                        <p:tgtEl>
                                          <p:spTgt spid="2106"/>
                                        </p:tgtEl>
                                      </p:cBhvr>
                                    </p:animEffect>
                                  </p:childTnLst>
                                </p:cTn>
                              </p:par>
                              <p:par>
                                <p:cTn id="19" presetID="16" presetClass="entr" presetSubtype="21" fill="hold" nodeType="withEffect">
                                  <p:stCondLst>
                                    <p:cond delay="0"/>
                                  </p:stCondLst>
                                  <p:childTnLst>
                                    <p:set>
                                      <p:cBhvr>
                                        <p:cTn id="20" dur="1" fill="hold">
                                          <p:stCondLst>
                                            <p:cond delay="0"/>
                                          </p:stCondLst>
                                        </p:cTn>
                                        <p:tgtEl>
                                          <p:spTgt spid="63"/>
                                        </p:tgtEl>
                                        <p:attrNameLst>
                                          <p:attrName>style.visibility</p:attrName>
                                        </p:attrNameLst>
                                      </p:cBhvr>
                                      <p:to>
                                        <p:strVal val="visible"/>
                                      </p:to>
                                    </p:set>
                                    <p:animEffect transition="in" filter="barn(inVertical)">
                                      <p:cBhvr>
                                        <p:cTn id="21" dur="500"/>
                                        <p:tgtEl>
                                          <p:spTgt spid="63"/>
                                        </p:tgtEl>
                                      </p:cBhvr>
                                    </p:animEffect>
                                  </p:childTnLst>
                                </p:cTn>
                              </p:par>
                              <p:par>
                                <p:cTn id="22" presetID="16" presetClass="entr" presetSubtype="21" fill="hold" nodeType="withEffect">
                                  <p:stCondLst>
                                    <p:cond delay="0"/>
                                  </p:stCondLst>
                                  <p:childTnLst>
                                    <p:set>
                                      <p:cBhvr>
                                        <p:cTn id="23" dur="1" fill="hold">
                                          <p:stCondLst>
                                            <p:cond delay="0"/>
                                          </p:stCondLst>
                                        </p:cTn>
                                        <p:tgtEl>
                                          <p:spTgt spid="2065"/>
                                        </p:tgtEl>
                                        <p:attrNameLst>
                                          <p:attrName>style.visibility</p:attrName>
                                        </p:attrNameLst>
                                      </p:cBhvr>
                                      <p:to>
                                        <p:strVal val="visible"/>
                                      </p:to>
                                    </p:set>
                                    <p:animEffect transition="in" filter="barn(inVertical)">
                                      <p:cBhvr>
                                        <p:cTn id="24" dur="500"/>
                                        <p:tgtEl>
                                          <p:spTgt spid="2065"/>
                                        </p:tgtEl>
                                      </p:cBhvr>
                                    </p:animEffect>
                                  </p:childTnLst>
                                </p:cTn>
                              </p:par>
                              <p:par>
                                <p:cTn id="25" presetID="16" presetClass="entr" presetSubtype="21" fill="hold" grpId="0" nodeType="withEffect">
                                  <p:stCondLst>
                                    <p:cond delay="0"/>
                                  </p:stCondLst>
                                  <p:childTnLst>
                                    <p:set>
                                      <p:cBhvr>
                                        <p:cTn id="26" dur="1" fill="hold">
                                          <p:stCondLst>
                                            <p:cond delay="0"/>
                                          </p:stCondLst>
                                        </p:cTn>
                                        <p:tgtEl>
                                          <p:spTgt spid="2079"/>
                                        </p:tgtEl>
                                        <p:attrNameLst>
                                          <p:attrName>style.visibility</p:attrName>
                                        </p:attrNameLst>
                                      </p:cBhvr>
                                      <p:to>
                                        <p:strVal val="visible"/>
                                      </p:to>
                                    </p:set>
                                    <p:animEffect transition="in" filter="barn(inVertical)">
                                      <p:cBhvr>
                                        <p:cTn id="27" dur="500"/>
                                        <p:tgtEl>
                                          <p:spTgt spid="2079"/>
                                        </p:tgtEl>
                                      </p:cBhvr>
                                    </p:animEffect>
                                  </p:childTnLst>
                                </p:cTn>
                              </p:par>
                              <p:par>
                                <p:cTn id="28" presetID="16" presetClass="entr" presetSubtype="21" fill="hold" grpId="0" nodeType="withEffect">
                                  <p:stCondLst>
                                    <p:cond delay="0"/>
                                  </p:stCondLst>
                                  <p:childTnLst>
                                    <p:set>
                                      <p:cBhvr>
                                        <p:cTn id="29" dur="1" fill="hold">
                                          <p:stCondLst>
                                            <p:cond delay="0"/>
                                          </p:stCondLst>
                                        </p:cTn>
                                        <p:tgtEl>
                                          <p:spTgt spid="2083"/>
                                        </p:tgtEl>
                                        <p:attrNameLst>
                                          <p:attrName>style.visibility</p:attrName>
                                        </p:attrNameLst>
                                      </p:cBhvr>
                                      <p:to>
                                        <p:strVal val="visible"/>
                                      </p:to>
                                    </p:set>
                                    <p:animEffect transition="in" filter="barn(inVertical)">
                                      <p:cBhvr>
                                        <p:cTn id="30" dur="500"/>
                                        <p:tgtEl>
                                          <p:spTgt spid="2083"/>
                                        </p:tgtEl>
                                      </p:cBhvr>
                                    </p:animEffect>
                                  </p:childTnLst>
                                </p:cTn>
                              </p:par>
                            </p:childTnLst>
                          </p:cTn>
                        </p:par>
                        <p:par>
                          <p:cTn id="31" fill="hold">
                            <p:stCondLst>
                              <p:cond delay="500"/>
                            </p:stCondLst>
                            <p:childTnLst>
                              <p:par>
                                <p:cTn id="32" presetID="10" presetClass="entr" presetSubtype="0" fill="hold" nodeType="afterEffect">
                                  <p:stCondLst>
                                    <p:cond delay="0"/>
                                  </p:stCondLst>
                                  <p:childTnLst>
                                    <p:set>
                                      <p:cBhvr>
                                        <p:cTn id="33" dur="1" fill="hold">
                                          <p:stCondLst>
                                            <p:cond delay="0"/>
                                          </p:stCondLst>
                                        </p:cTn>
                                        <p:tgtEl>
                                          <p:spTgt spid="2050"/>
                                        </p:tgtEl>
                                        <p:attrNameLst>
                                          <p:attrName>style.visibility</p:attrName>
                                        </p:attrNameLst>
                                      </p:cBhvr>
                                      <p:to>
                                        <p:strVal val="visible"/>
                                      </p:to>
                                    </p:set>
                                    <p:animEffect transition="in" filter="fade">
                                      <p:cBhvr>
                                        <p:cTn id="34" dur="500"/>
                                        <p:tgtEl>
                                          <p:spTgt spid="2050"/>
                                        </p:tgtEl>
                                      </p:cBhvr>
                                    </p:animEffect>
                                  </p:childTnLst>
                                  <p:subTnLst>
                                    <p:set>
                                      <p:cBhvr override="childStyle">
                                        <p:cTn dur="1" fill="hold" display="0" masterRel="nextClick" afterEffect="1"/>
                                        <p:tgtEl>
                                          <p:spTgt spid="2050"/>
                                        </p:tgtEl>
                                        <p:attrNameLst>
                                          <p:attrName>style.visibility</p:attrName>
                                        </p:attrNameLst>
                                      </p:cBhvr>
                                      <p:to>
                                        <p:strVal val="hidden"/>
                                      </p:to>
                                    </p:set>
                                  </p:subTnLst>
                                </p:cTn>
                              </p:par>
                            </p:childTnLst>
                          </p:cTn>
                        </p:par>
                      </p:childTnLst>
                    </p:cTn>
                  </p:par>
                  <p:par>
                    <p:cTn id="35" fill="hold">
                      <p:stCondLst>
                        <p:cond delay="indefinite"/>
                      </p:stCondLst>
                      <p:childTnLst>
                        <p:par>
                          <p:cTn id="36" fill="hold">
                            <p:stCondLst>
                              <p:cond delay="0"/>
                            </p:stCondLst>
                            <p:childTnLst>
                              <p:par>
                                <p:cTn id="37" presetID="22" presetClass="entr" presetSubtype="4" fill="hold" nodeType="clickEffect">
                                  <p:stCondLst>
                                    <p:cond delay="0"/>
                                  </p:stCondLst>
                                  <p:childTnLst>
                                    <p:set>
                                      <p:cBhvr>
                                        <p:cTn id="38" dur="1" fill="hold">
                                          <p:stCondLst>
                                            <p:cond delay="0"/>
                                          </p:stCondLst>
                                        </p:cTn>
                                        <p:tgtEl>
                                          <p:spTgt spid="60"/>
                                        </p:tgtEl>
                                        <p:attrNameLst>
                                          <p:attrName>style.visibility</p:attrName>
                                        </p:attrNameLst>
                                      </p:cBhvr>
                                      <p:to>
                                        <p:strVal val="visible"/>
                                      </p:to>
                                    </p:set>
                                    <p:animEffect transition="in" filter="wipe(down)">
                                      <p:cBhvr>
                                        <p:cTn id="39" dur="500"/>
                                        <p:tgtEl>
                                          <p:spTgt spid="60"/>
                                        </p:tgtEl>
                                      </p:cBhvr>
                                    </p:animEffect>
                                  </p:childTnLst>
                                </p:cTn>
                              </p:par>
                              <p:par>
                                <p:cTn id="40" presetID="22" presetClass="entr" presetSubtype="4" fill="hold" nodeType="withEffect">
                                  <p:stCondLst>
                                    <p:cond delay="0"/>
                                  </p:stCondLst>
                                  <p:childTnLst>
                                    <p:set>
                                      <p:cBhvr>
                                        <p:cTn id="41" dur="1" fill="hold">
                                          <p:stCondLst>
                                            <p:cond delay="0"/>
                                          </p:stCondLst>
                                        </p:cTn>
                                        <p:tgtEl>
                                          <p:spTgt spid="2068"/>
                                        </p:tgtEl>
                                        <p:attrNameLst>
                                          <p:attrName>style.visibility</p:attrName>
                                        </p:attrNameLst>
                                      </p:cBhvr>
                                      <p:to>
                                        <p:strVal val="visible"/>
                                      </p:to>
                                    </p:set>
                                    <p:animEffect transition="in" filter="wipe(down)">
                                      <p:cBhvr>
                                        <p:cTn id="42" dur="500"/>
                                        <p:tgtEl>
                                          <p:spTgt spid="2068"/>
                                        </p:tgtEl>
                                      </p:cBhvr>
                                    </p:animEffect>
                                  </p:childTnLst>
                                </p:cTn>
                              </p:par>
                              <p:par>
                                <p:cTn id="43" presetID="22" presetClass="entr" presetSubtype="4" fill="hold" grpId="0" nodeType="withEffect">
                                  <p:stCondLst>
                                    <p:cond delay="0"/>
                                  </p:stCondLst>
                                  <p:childTnLst>
                                    <p:set>
                                      <p:cBhvr>
                                        <p:cTn id="44" dur="1" fill="hold">
                                          <p:stCondLst>
                                            <p:cond delay="0"/>
                                          </p:stCondLst>
                                        </p:cTn>
                                        <p:tgtEl>
                                          <p:spTgt spid="2077"/>
                                        </p:tgtEl>
                                        <p:attrNameLst>
                                          <p:attrName>style.visibility</p:attrName>
                                        </p:attrNameLst>
                                      </p:cBhvr>
                                      <p:to>
                                        <p:strVal val="visible"/>
                                      </p:to>
                                    </p:set>
                                    <p:animEffect transition="in" filter="wipe(down)">
                                      <p:cBhvr>
                                        <p:cTn id="45" dur="500"/>
                                        <p:tgtEl>
                                          <p:spTgt spid="2077"/>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1026"/>
                                        </p:tgtEl>
                                        <p:attrNameLst>
                                          <p:attrName>style.visibility</p:attrName>
                                        </p:attrNameLst>
                                      </p:cBhvr>
                                      <p:to>
                                        <p:strVal val="visible"/>
                                      </p:to>
                                    </p:set>
                                    <p:animEffect transition="in" filter="fade">
                                      <p:cBhvr>
                                        <p:cTn id="50" dur="500"/>
                                        <p:tgtEl>
                                          <p:spTgt spid="1026"/>
                                        </p:tgtEl>
                                      </p:cBhvr>
                                    </p:animEffect>
                                  </p:childTnLst>
                                  <p:subTnLst>
                                    <p:set>
                                      <p:cBhvr override="childStyle">
                                        <p:cTn dur="1" fill="hold" display="0" masterRel="nextClick" afterEffect="1"/>
                                        <p:tgtEl>
                                          <p:spTgt spid="1026"/>
                                        </p:tgtEl>
                                        <p:attrNameLst>
                                          <p:attrName>style.visibility</p:attrName>
                                        </p:attrNameLst>
                                      </p:cBhvr>
                                      <p:to>
                                        <p:strVal val="hidden"/>
                                      </p:to>
                                    </p:set>
                                  </p:subTnLst>
                                </p:cTn>
                              </p:par>
                            </p:childTnLst>
                          </p:cTn>
                        </p:par>
                      </p:childTnLst>
                    </p:cTn>
                  </p:par>
                  <p:par>
                    <p:cTn id="51" fill="hold">
                      <p:stCondLst>
                        <p:cond delay="indefinite"/>
                      </p:stCondLst>
                      <p:childTnLst>
                        <p:par>
                          <p:cTn id="52" fill="hold">
                            <p:stCondLst>
                              <p:cond delay="0"/>
                            </p:stCondLst>
                            <p:childTnLst>
                              <p:par>
                                <p:cTn id="53" presetID="16" presetClass="entr" presetSubtype="21" fill="hold" grpId="0" nodeType="clickEffect">
                                  <p:stCondLst>
                                    <p:cond delay="0"/>
                                  </p:stCondLst>
                                  <p:childTnLst>
                                    <p:set>
                                      <p:cBhvr>
                                        <p:cTn id="54" dur="1" fill="hold">
                                          <p:stCondLst>
                                            <p:cond delay="0"/>
                                          </p:stCondLst>
                                        </p:cTn>
                                        <p:tgtEl>
                                          <p:spTgt spid="2107"/>
                                        </p:tgtEl>
                                        <p:attrNameLst>
                                          <p:attrName>style.visibility</p:attrName>
                                        </p:attrNameLst>
                                      </p:cBhvr>
                                      <p:to>
                                        <p:strVal val="visible"/>
                                      </p:to>
                                    </p:set>
                                    <p:animEffect transition="in" filter="barn(inVertical)">
                                      <p:cBhvr>
                                        <p:cTn id="55" dur="500"/>
                                        <p:tgtEl>
                                          <p:spTgt spid="2107"/>
                                        </p:tgtEl>
                                      </p:cBhvr>
                                    </p:animEffect>
                                  </p:childTnLst>
                                </p:cTn>
                              </p:par>
                              <p:par>
                                <p:cTn id="56" presetID="16" presetClass="entr" presetSubtype="21" fill="hold" nodeType="withEffect">
                                  <p:stCondLst>
                                    <p:cond delay="0"/>
                                  </p:stCondLst>
                                  <p:childTnLst>
                                    <p:set>
                                      <p:cBhvr>
                                        <p:cTn id="57" dur="1" fill="hold">
                                          <p:stCondLst>
                                            <p:cond delay="0"/>
                                          </p:stCondLst>
                                        </p:cTn>
                                        <p:tgtEl>
                                          <p:spTgt spid="2062"/>
                                        </p:tgtEl>
                                        <p:attrNameLst>
                                          <p:attrName>style.visibility</p:attrName>
                                        </p:attrNameLst>
                                      </p:cBhvr>
                                      <p:to>
                                        <p:strVal val="visible"/>
                                      </p:to>
                                    </p:set>
                                    <p:animEffect transition="in" filter="barn(inVertical)">
                                      <p:cBhvr>
                                        <p:cTn id="58" dur="500"/>
                                        <p:tgtEl>
                                          <p:spTgt spid="2062"/>
                                        </p:tgtEl>
                                      </p:cBhvr>
                                    </p:animEffect>
                                  </p:childTnLst>
                                </p:cTn>
                              </p:par>
                              <p:par>
                                <p:cTn id="59" presetID="16" presetClass="entr" presetSubtype="21" fill="hold" grpId="0" nodeType="withEffect">
                                  <p:stCondLst>
                                    <p:cond delay="0"/>
                                  </p:stCondLst>
                                  <p:childTnLst>
                                    <p:set>
                                      <p:cBhvr>
                                        <p:cTn id="60" dur="1" fill="hold">
                                          <p:stCondLst>
                                            <p:cond delay="0"/>
                                          </p:stCondLst>
                                        </p:cTn>
                                        <p:tgtEl>
                                          <p:spTgt spid="2061"/>
                                        </p:tgtEl>
                                        <p:attrNameLst>
                                          <p:attrName>style.visibility</p:attrName>
                                        </p:attrNameLst>
                                      </p:cBhvr>
                                      <p:to>
                                        <p:strVal val="visible"/>
                                      </p:to>
                                    </p:set>
                                    <p:animEffect transition="in" filter="barn(inVertical)">
                                      <p:cBhvr>
                                        <p:cTn id="61" dur="500"/>
                                        <p:tgtEl>
                                          <p:spTgt spid="2061"/>
                                        </p:tgtEl>
                                      </p:cBhvr>
                                    </p:animEffect>
                                  </p:childTnLst>
                                </p:cTn>
                              </p:par>
                            </p:childTnLst>
                          </p:cTn>
                        </p:par>
                      </p:childTnLst>
                    </p:cTn>
                  </p:par>
                  <p:par>
                    <p:cTn id="62" fill="hold">
                      <p:stCondLst>
                        <p:cond delay="indefinite"/>
                      </p:stCondLst>
                      <p:childTnLst>
                        <p:par>
                          <p:cTn id="63" fill="hold">
                            <p:stCondLst>
                              <p:cond delay="0"/>
                            </p:stCondLst>
                            <p:childTnLst>
                              <p:par>
                                <p:cTn id="64" presetID="16" presetClass="entr" presetSubtype="21" fill="hold" grpId="0" nodeType="clickEffect">
                                  <p:stCondLst>
                                    <p:cond delay="0"/>
                                  </p:stCondLst>
                                  <p:childTnLst>
                                    <p:set>
                                      <p:cBhvr>
                                        <p:cTn id="65" dur="1" fill="hold">
                                          <p:stCondLst>
                                            <p:cond delay="0"/>
                                          </p:stCondLst>
                                        </p:cTn>
                                        <p:tgtEl>
                                          <p:spTgt spid="2108"/>
                                        </p:tgtEl>
                                        <p:attrNameLst>
                                          <p:attrName>style.visibility</p:attrName>
                                        </p:attrNameLst>
                                      </p:cBhvr>
                                      <p:to>
                                        <p:strVal val="visible"/>
                                      </p:to>
                                    </p:set>
                                    <p:animEffect transition="in" filter="barn(inVertical)">
                                      <p:cBhvr>
                                        <p:cTn id="66" dur="500"/>
                                        <p:tgtEl>
                                          <p:spTgt spid="2108"/>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1030"/>
                                        </p:tgtEl>
                                        <p:attrNameLst>
                                          <p:attrName>style.visibility</p:attrName>
                                        </p:attrNameLst>
                                      </p:cBhvr>
                                      <p:to>
                                        <p:strVal val="visible"/>
                                      </p:to>
                                    </p:set>
                                    <p:animEffect transition="in" filter="fade">
                                      <p:cBhvr>
                                        <p:cTn id="71" dur="500"/>
                                        <p:tgtEl>
                                          <p:spTgt spid="1030"/>
                                        </p:tgtEl>
                                      </p:cBhvr>
                                    </p:animEffect>
                                  </p:childTnLst>
                                </p:cTn>
                              </p:par>
                            </p:childTnLst>
                          </p:cTn>
                        </p:par>
                      </p:childTnLst>
                    </p:cTn>
                  </p:par>
                  <p:par>
                    <p:cTn id="72" fill="hold">
                      <p:stCondLst>
                        <p:cond delay="indefinite"/>
                      </p:stCondLst>
                      <p:childTnLst>
                        <p:par>
                          <p:cTn id="73" fill="hold">
                            <p:stCondLst>
                              <p:cond delay="0"/>
                            </p:stCondLst>
                            <p:childTnLst>
                              <p:par>
                                <p:cTn id="74" presetID="16" presetClass="entr" presetSubtype="21" fill="hold" grpId="0" nodeType="clickEffect">
                                  <p:stCondLst>
                                    <p:cond delay="0"/>
                                  </p:stCondLst>
                                  <p:childTnLst>
                                    <p:set>
                                      <p:cBhvr>
                                        <p:cTn id="75" dur="1" fill="hold">
                                          <p:stCondLst>
                                            <p:cond delay="0"/>
                                          </p:stCondLst>
                                        </p:cTn>
                                        <p:tgtEl>
                                          <p:spTgt spid="2060"/>
                                        </p:tgtEl>
                                        <p:attrNameLst>
                                          <p:attrName>style.visibility</p:attrName>
                                        </p:attrNameLst>
                                      </p:cBhvr>
                                      <p:to>
                                        <p:strVal val="visible"/>
                                      </p:to>
                                    </p:set>
                                    <p:animEffect transition="in" filter="barn(inVertical)">
                                      <p:cBhvr>
                                        <p:cTn id="76" dur="500"/>
                                        <p:tgtEl>
                                          <p:spTgt spid="2060"/>
                                        </p:tgtEl>
                                      </p:cBhvr>
                                    </p:animEffect>
                                  </p:childTnLst>
                                </p:cTn>
                              </p:par>
                              <p:par>
                                <p:cTn id="77" presetID="16" presetClass="entr" presetSubtype="21" fill="hold" nodeType="withEffect">
                                  <p:stCondLst>
                                    <p:cond delay="0"/>
                                  </p:stCondLst>
                                  <p:childTnLst>
                                    <p:set>
                                      <p:cBhvr>
                                        <p:cTn id="78" dur="1" fill="hold">
                                          <p:stCondLst>
                                            <p:cond delay="0"/>
                                          </p:stCondLst>
                                        </p:cTn>
                                        <p:tgtEl>
                                          <p:spTgt spid="2051"/>
                                        </p:tgtEl>
                                        <p:attrNameLst>
                                          <p:attrName>style.visibility</p:attrName>
                                        </p:attrNameLst>
                                      </p:cBhvr>
                                      <p:to>
                                        <p:strVal val="visible"/>
                                      </p:to>
                                    </p:set>
                                    <p:animEffect transition="in" filter="barn(inVertical)">
                                      <p:cBhvr>
                                        <p:cTn id="79" dur="500"/>
                                        <p:tgtEl>
                                          <p:spTgt spid="2051"/>
                                        </p:tgtEl>
                                      </p:cBhvr>
                                    </p:animEffect>
                                  </p:childTnLst>
                                </p:cTn>
                              </p:par>
                              <p:par>
                                <p:cTn id="80" presetID="16" presetClass="entr" presetSubtype="21" fill="hold" nodeType="withEffect">
                                  <p:stCondLst>
                                    <p:cond delay="0"/>
                                  </p:stCondLst>
                                  <p:childTnLst>
                                    <p:set>
                                      <p:cBhvr>
                                        <p:cTn id="81" dur="1" fill="hold">
                                          <p:stCondLst>
                                            <p:cond delay="0"/>
                                          </p:stCondLst>
                                        </p:cTn>
                                        <p:tgtEl>
                                          <p:spTgt spid="2071"/>
                                        </p:tgtEl>
                                        <p:attrNameLst>
                                          <p:attrName>style.visibility</p:attrName>
                                        </p:attrNameLst>
                                      </p:cBhvr>
                                      <p:to>
                                        <p:strVal val="visible"/>
                                      </p:to>
                                    </p:set>
                                    <p:animEffect transition="in" filter="barn(inVertical)">
                                      <p:cBhvr>
                                        <p:cTn id="82" dur="500"/>
                                        <p:tgtEl>
                                          <p:spTgt spid="2071"/>
                                        </p:tgtEl>
                                      </p:cBhvr>
                                    </p:animEffect>
                                  </p:childTnLst>
                                </p:cTn>
                              </p:par>
                              <p:par>
                                <p:cTn id="83" presetID="16" presetClass="entr" presetSubtype="21" fill="hold" grpId="0" nodeType="withEffect">
                                  <p:stCondLst>
                                    <p:cond delay="0"/>
                                  </p:stCondLst>
                                  <p:childTnLst>
                                    <p:set>
                                      <p:cBhvr>
                                        <p:cTn id="84" dur="1" fill="hold">
                                          <p:stCondLst>
                                            <p:cond delay="0"/>
                                          </p:stCondLst>
                                        </p:cTn>
                                        <p:tgtEl>
                                          <p:spTgt spid="2080"/>
                                        </p:tgtEl>
                                        <p:attrNameLst>
                                          <p:attrName>style.visibility</p:attrName>
                                        </p:attrNameLst>
                                      </p:cBhvr>
                                      <p:to>
                                        <p:strVal val="visible"/>
                                      </p:to>
                                    </p:set>
                                    <p:animEffect transition="in" filter="barn(inVertical)">
                                      <p:cBhvr>
                                        <p:cTn id="85" dur="500"/>
                                        <p:tgtEl>
                                          <p:spTgt spid="2080"/>
                                        </p:tgtEl>
                                      </p:cBhvr>
                                    </p:animEffect>
                                  </p:childTnLst>
                                </p:cTn>
                              </p:par>
                              <p:par>
                                <p:cTn id="86" presetID="16" presetClass="entr" presetSubtype="21" fill="hold" grpId="0" nodeType="withEffect">
                                  <p:stCondLst>
                                    <p:cond delay="0"/>
                                  </p:stCondLst>
                                  <p:childTnLst>
                                    <p:set>
                                      <p:cBhvr>
                                        <p:cTn id="87" dur="1" fill="hold">
                                          <p:stCondLst>
                                            <p:cond delay="0"/>
                                          </p:stCondLst>
                                        </p:cTn>
                                        <p:tgtEl>
                                          <p:spTgt spid="2084"/>
                                        </p:tgtEl>
                                        <p:attrNameLst>
                                          <p:attrName>style.visibility</p:attrName>
                                        </p:attrNameLst>
                                      </p:cBhvr>
                                      <p:to>
                                        <p:strVal val="visible"/>
                                      </p:to>
                                    </p:set>
                                    <p:animEffect transition="in" filter="barn(inVertical)">
                                      <p:cBhvr>
                                        <p:cTn id="88" dur="500"/>
                                        <p:tgtEl>
                                          <p:spTgt spid="2084"/>
                                        </p:tgtEl>
                                      </p:cBhvr>
                                    </p:animEffect>
                                  </p:childTnLst>
                                </p:cTn>
                              </p:par>
                            </p:childTnLst>
                          </p:cTn>
                        </p:par>
                      </p:childTnLst>
                    </p:cTn>
                  </p:par>
                  <p:par>
                    <p:cTn id="89" fill="hold">
                      <p:stCondLst>
                        <p:cond delay="indefinite"/>
                      </p:stCondLst>
                      <p:childTnLst>
                        <p:par>
                          <p:cTn id="90" fill="hold">
                            <p:stCondLst>
                              <p:cond delay="0"/>
                            </p:stCondLst>
                            <p:childTnLst>
                              <p:par>
                                <p:cTn id="91" presetID="16" presetClass="entr" presetSubtype="21" fill="hold" nodeType="clickEffect">
                                  <p:stCondLst>
                                    <p:cond delay="0"/>
                                  </p:stCondLst>
                                  <p:childTnLst>
                                    <p:set>
                                      <p:cBhvr>
                                        <p:cTn id="92" dur="1" fill="hold">
                                          <p:stCondLst>
                                            <p:cond delay="0"/>
                                          </p:stCondLst>
                                        </p:cTn>
                                        <p:tgtEl>
                                          <p:spTgt spid="2054"/>
                                        </p:tgtEl>
                                        <p:attrNameLst>
                                          <p:attrName>style.visibility</p:attrName>
                                        </p:attrNameLst>
                                      </p:cBhvr>
                                      <p:to>
                                        <p:strVal val="visible"/>
                                      </p:to>
                                    </p:set>
                                    <p:animEffect transition="in" filter="barn(inVertical)">
                                      <p:cBhvr>
                                        <p:cTn id="93" dur="500"/>
                                        <p:tgtEl>
                                          <p:spTgt spid="2054"/>
                                        </p:tgtEl>
                                      </p:cBhvr>
                                    </p:animEffect>
                                  </p:childTnLst>
                                </p:cTn>
                              </p:par>
                              <p:par>
                                <p:cTn id="94" presetID="16" presetClass="entr" presetSubtype="21" fill="hold" nodeType="withEffect">
                                  <p:stCondLst>
                                    <p:cond delay="0"/>
                                  </p:stCondLst>
                                  <p:childTnLst>
                                    <p:set>
                                      <p:cBhvr>
                                        <p:cTn id="95" dur="1" fill="hold">
                                          <p:stCondLst>
                                            <p:cond delay="0"/>
                                          </p:stCondLst>
                                        </p:cTn>
                                        <p:tgtEl>
                                          <p:spTgt spid="2074"/>
                                        </p:tgtEl>
                                        <p:attrNameLst>
                                          <p:attrName>style.visibility</p:attrName>
                                        </p:attrNameLst>
                                      </p:cBhvr>
                                      <p:to>
                                        <p:strVal val="visible"/>
                                      </p:to>
                                    </p:set>
                                    <p:animEffect transition="in" filter="barn(inVertical)">
                                      <p:cBhvr>
                                        <p:cTn id="96" dur="500"/>
                                        <p:tgtEl>
                                          <p:spTgt spid="2074"/>
                                        </p:tgtEl>
                                      </p:cBhvr>
                                    </p:animEffect>
                                  </p:childTnLst>
                                </p:cTn>
                              </p:par>
                              <p:par>
                                <p:cTn id="97" presetID="16" presetClass="entr" presetSubtype="21" fill="hold" grpId="0" nodeType="withEffect">
                                  <p:stCondLst>
                                    <p:cond delay="0"/>
                                  </p:stCondLst>
                                  <p:childTnLst>
                                    <p:set>
                                      <p:cBhvr>
                                        <p:cTn id="98" dur="1" fill="hold">
                                          <p:stCondLst>
                                            <p:cond delay="0"/>
                                          </p:stCondLst>
                                        </p:cTn>
                                        <p:tgtEl>
                                          <p:spTgt spid="2081"/>
                                        </p:tgtEl>
                                        <p:attrNameLst>
                                          <p:attrName>style.visibility</p:attrName>
                                        </p:attrNameLst>
                                      </p:cBhvr>
                                      <p:to>
                                        <p:strVal val="visible"/>
                                      </p:to>
                                    </p:set>
                                    <p:animEffect transition="in" filter="barn(inVertical)">
                                      <p:cBhvr>
                                        <p:cTn id="99" dur="500"/>
                                        <p:tgtEl>
                                          <p:spTgt spid="2081"/>
                                        </p:tgtEl>
                                      </p:cBhvr>
                                    </p:animEffect>
                                  </p:childTnLst>
                                </p:cTn>
                              </p:par>
                              <p:par>
                                <p:cTn id="100" presetID="22" presetClass="entr" presetSubtype="4" fill="hold" grpId="0" nodeType="withEffect">
                                  <p:stCondLst>
                                    <p:cond delay="0"/>
                                  </p:stCondLst>
                                  <p:childTnLst>
                                    <p:set>
                                      <p:cBhvr>
                                        <p:cTn id="101" dur="1" fill="hold">
                                          <p:stCondLst>
                                            <p:cond delay="0"/>
                                          </p:stCondLst>
                                        </p:cTn>
                                        <p:tgtEl>
                                          <p:spTgt spid="2085"/>
                                        </p:tgtEl>
                                        <p:attrNameLst>
                                          <p:attrName>style.visibility</p:attrName>
                                        </p:attrNameLst>
                                      </p:cBhvr>
                                      <p:to>
                                        <p:strVal val="visible"/>
                                      </p:to>
                                    </p:set>
                                    <p:animEffect transition="in" filter="wipe(down)">
                                      <p:cBhvr>
                                        <p:cTn id="102" dur="500"/>
                                        <p:tgtEl>
                                          <p:spTgt spid="2085"/>
                                        </p:tgtEl>
                                      </p:cBhvr>
                                    </p:animEffect>
                                  </p:childTnLst>
                                </p:cTn>
                              </p:par>
                            </p:childTnLst>
                          </p:cTn>
                        </p:par>
                      </p:childTnLst>
                    </p:cTn>
                  </p:par>
                  <p:par>
                    <p:cTn id="103" fill="hold">
                      <p:stCondLst>
                        <p:cond delay="indefinite"/>
                      </p:stCondLst>
                      <p:childTnLst>
                        <p:par>
                          <p:cTn id="104" fill="hold">
                            <p:stCondLst>
                              <p:cond delay="0"/>
                            </p:stCondLst>
                            <p:childTnLst>
                              <p:par>
                                <p:cTn id="105" presetID="53" presetClass="entr" presetSubtype="16" fill="hold" nodeType="clickEffect">
                                  <p:stCondLst>
                                    <p:cond delay="0"/>
                                  </p:stCondLst>
                                  <p:childTnLst>
                                    <p:set>
                                      <p:cBhvr>
                                        <p:cTn id="106" dur="1" fill="hold">
                                          <p:stCondLst>
                                            <p:cond delay="0"/>
                                          </p:stCondLst>
                                        </p:cTn>
                                        <p:tgtEl>
                                          <p:spTgt spid="1032"/>
                                        </p:tgtEl>
                                        <p:attrNameLst>
                                          <p:attrName>style.visibility</p:attrName>
                                        </p:attrNameLst>
                                      </p:cBhvr>
                                      <p:to>
                                        <p:strVal val="visible"/>
                                      </p:to>
                                    </p:set>
                                    <p:anim calcmode="lin" valueType="num">
                                      <p:cBhvr>
                                        <p:cTn id="107" dur="500" fill="hold"/>
                                        <p:tgtEl>
                                          <p:spTgt spid="1032"/>
                                        </p:tgtEl>
                                        <p:attrNameLst>
                                          <p:attrName>ppt_w</p:attrName>
                                        </p:attrNameLst>
                                      </p:cBhvr>
                                      <p:tavLst>
                                        <p:tav tm="0">
                                          <p:val>
                                            <p:fltVal val="0"/>
                                          </p:val>
                                        </p:tav>
                                        <p:tav tm="100000">
                                          <p:val>
                                            <p:strVal val="#ppt_w"/>
                                          </p:val>
                                        </p:tav>
                                      </p:tavLst>
                                    </p:anim>
                                    <p:anim calcmode="lin" valueType="num">
                                      <p:cBhvr>
                                        <p:cTn id="108" dur="500" fill="hold"/>
                                        <p:tgtEl>
                                          <p:spTgt spid="1032"/>
                                        </p:tgtEl>
                                        <p:attrNameLst>
                                          <p:attrName>ppt_h</p:attrName>
                                        </p:attrNameLst>
                                      </p:cBhvr>
                                      <p:tavLst>
                                        <p:tav tm="0">
                                          <p:val>
                                            <p:fltVal val="0"/>
                                          </p:val>
                                        </p:tav>
                                        <p:tav tm="100000">
                                          <p:val>
                                            <p:strVal val="#ppt_h"/>
                                          </p:val>
                                        </p:tav>
                                      </p:tavLst>
                                    </p:anim>
                                    <p:animEffect transition="in" filter="fade">
                                      <p:cBhvr>
                                        <p:cTn id="109" dur="500"/>
                                        <p:tgtEl>
                                          <p:spTgt spid="1032"/>
                                        </p:tgtEl>
                                      </p:cBhvr>
                                    </p:animEffect>
                                  </p:childTnLst>
                                </p:cTn>
                              </p:par>
                            </p:childTnLst>
                          </p:cTn>
                        </p:par>
                      </p:childTnLst>
                    </p:cTn>
                  </p:par>
                  <p:par>
                    <p:cTn id="110" fill="hold">
                      <p:stCondLst>
                        <p:cond delay="indefinite"/>
                      </p:stCondLst>
                      <p:childTnLst>
                        <p:par>
                          <p:cTn id="111" fill="hold">
                            <p:stCondLst>
                              <p:cond delay="0"/>
                            </p:stCondLst>
                            <p:childTnLst>
                              <p:par>
                                <p:cTn id="112" presetID="16" presetClass="entr" presetSubtype="21" fill="hold" nodeType="clickEffect">
                                  <p:stCondLst>
                                    <p:cond delay="0"/>
                                  </p:stCondLst>
                                  <p:childTnLst>
                                    <p:set>
                                      <p:cBhvr>
                                        <p:cTn id="113" dur="1" fill="hold">
                                          <p:stCondLst>
                                            <p:cond delay="0"/>
                                          </p:stCondLst>
                                        </p:cTn>
                                        <p:tgtEl>
                                          <p:spTgt spid="26"/>
                                        </p:tgtEl>
                                        <p:attrNameLst>
                                          <p:attrName>style.visibility</p:attrName>
                                        </p:attrNameLst>
                                      </p:cBhvr>
                                      <p:to>
                                        <p:strVal val="visible"/>
                                      </p:to>
                                    </p:set>
                                    <p:animEffect transition="in" filter="barn(inVertical)">
                                      <p:cBhvr>
                                        <p:cTn id="114" dur="500"/>
                                        <p:tgtEl>
                                          <p:spTgt spid="26"/>
                                        </p:tgtEl>
                                      </p:cBhvr>
                                    </p:animEffect>
                                  </p:childTnLst>
                                </p:cTn>
                              </p:par>
                              <p:par>
                                <p:cTn id="115" presetID="16" presetClass="entr" presetSubtype="21" fill="hold" nodeType="withEffect">
                                  <p:stCondLst>
                                    <p:cond delay="0"/>
                                  </p:stCondLst>
                                  <p:childTnLst>
                                    <p:set>
                                      <p:cBhvr>
                                        <p:cTn id="116" dur="1" fill="hold">
                                          <p:stCondLst>
                                            <p:cond delay="0"/>
                                          </p:stCondLst>
                                        </p:cTn>
                                        <p:tgtEl>
                                          <p:spTgt spid="35"/>
                                        </p:tgtEl>
                                        <p:attrNameLst>
                                          <p:attrName>style.visibility</p:attrName>
                                        </p:attrNameLst>
                                      </p:cBhvr>
                                      <p:to>
                                        <p:strVal val="visible"/>
                                      </p:to>
                                    </p:set>
                                    <p:animEffect transition="in" filter="barn(inVertical)">
                                      <p:cBhvr>
                                        <p:cTn id="117"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60" grpId="0"/>
      <p:bldP spid="2061" grpId="0"/>
      <p:bldP spid="2077" grpId="0"/>
      <p:bldP spid="2078" grpId="0"/>
      <p:bldP spid="2079" grpId="0"/>
      <p:bldP spid="2080" grpId="0"/>
      <p:bldP spid="2081" grpId="0"/>
      <p:bldP spid="2082" grpId="0" animBg="1"/>
      <p:bldP spid="2083" grpId="0" animBg="1"/>
      <p:bldP spid="2084" grpId="0" animBg="1"/>
      <p:bldP spid="2085" grpId="0" animBg="1"/>
      <p:bldP spid="2106" grpId="0"/>
      <p:bldP spid="2107" grpId="0"/>
      <p:bldP spid="2108"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10F146-2506-58F5-F881-2CB112215022}"/>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E37D953A-A9BE-AB13-D110-5142D8D8B65E}"/>
              </a:ext>
            </a:extLst>
          </p:cNvPr>
          <p:cNvSpPr/>
          <p:nvPr/>
        </p:nvSpPr>
        <p:spPr>
          <a:xfrm>
            <a:off x="730002" y="454355"/>
            <a:ext cx="13714929" cy="1425416"/>
          </a:xfrm>
          <a:prstGeom prst="rect">
            <a:avLst/>
          </a:prstGeom>
          <a:noFill/>
          <a:ln/>
        </p:spPr>
        <p:txBody>
          <a:bodyPr wrap="square" lIns="0" tIns="0" rIns="0" bIns="0" rtlCol="0" anchor="t"/>
          <a:lstStyle/>
          <a:p>
            <a:pPr marL="0" indent="0" algn="l">
              <a:lnSpc>
                <a:spcPts val="5600"/>
              </a:lnSpc>
              <a:buNone/>
            </a:pPr>
            <a:r>
              <a:rPr lang="en-US" sz="4450" b="1">
                <a:solidFill>
                  <a:srgbClr val="2E3C4E"/>
                </a:solidFill>
                <a:latin typeface="Barlow Bold" pitchFamily="34" charset="0"/>
              </a:rPr>
              <a:t>Bitcoin Transaction Process</a:t>
            </a:r>
          </a:p>
        </p:txBody>
      </p:sp>
      <p:grpSp>
        <p:nvGrpSpPr>
          <p:cNvPr id="254" name="Group 253">
            <a:extLst>
              <a:ext uri="{FF2B5EF4-FFF2-40B4-BE49-F238E27FC236}">
                <a16:creationId xmlns:a16="http://schemas.microsoft.com/office/drawing/2014/main" id="{0A2E9E86-2470-CC70-F8B8-8DA9F4403BD4}"/>
              </a:ext>
            </a:extLst>
          </p:cNvPr>
          <p:cNvGrpSpPr/>
          <p:nvPr/>
        </p:nvGrpSpPr>
        <p:grpSpPr>
          <a:xfrm>
            <a:off x="2886886" y="3960979"/>
            <a:ext cx="1722429" cy="2480220"/>
            <a:chOff x="2358248" y="2975131"/>
            <a:chExt cx="1722429" cy="2480220"/>
          </a:xfrm>
        </p:grpSpPr>
        <p:grpSp>
          <p:nvGrpSpPr>
            <p:cNvPr id="191" name="Group 190">
              <a:extLst>
                <a:ext uri="{FF2B5EF4-FFF2-40B4-BE49-F238E27FC236}">
                  <a16:creationId xmlns:a16="http://schemas.microsoft.com/office/drawing/2014/main" id="{E7C3FDD3-D1E1-25B1-2670-257C0E25E039}"/>
                </a:ext>
              </a:extLst>
            </p:cNvPr>
            <p:cNvGrpSpPr/>
            <p:nvPr/>
          </p:nvGrpSpPr>
          <p:grpSpPr>
            <a:xfrm>
              <a:off x="2407327" y="2975131"/>
              <a:ext cx="1374259" cy="815414"/>
              <a:chOff x="1334529" y="2557848"/>
              <a:chExt cx="778475" cy="667264"/>
            </a:xfrm>
          </p:grpSpPr>
          <p:sp>
            <p:nvSpPr>
              <p:cNvPr id="192" name="Rounded Rectangle 28">
                <a:extLst>
                  <a:ext uri="{FF2B5EF4-FFF2-40B4-BE49-F238E27FC236}">
                    <a16:creationId xmlns:a16="http://schemas.microsoft.com/office/drawing/2014/main" id="{9BB6E2EC-6F18-BEE1-5422-817B9E79C280}"/>
                  </a:ext>
                </a:extLst>
              </p:cNvPr>
              <p:cNvSpPr/>
              <p:nvPr/>
            </p:nvSpPr>
            <p:spPr>
              <a:xfrm>
                <a:off x="1334529" y="2557848"/>
                <a:ext cx="778475" cy="667264"/>
              </a:xfrm>
              <a:custGeom>
                <a:avLst/>
                <a:gdLst/>
                <a:ahLst/>
                <a:cxnLst/>
                <a:rect l="0" t="0" r="0" b="0"/>
                <a:pathLst>
                  <a:path w="778475" h="667264">
                    <a:moveTo>
                      <a:pt x="778475" y="333632"/>
                    </a:moveTo>
                    <a:lnTo>
                      <a:pt x="611659" y="667264"/>
                    </a:lnTo>
                    <a:lnTo>
                      <a:pt x="0" y="667264"/>
                    </a:lnTo>
                    <a:lnTo>
                      <a:pt x="166816" y="333632"/>
                    </a:lnTo>
                    <a:lnTo>
                      <a:pt x="0" y="0"/>
                    </a:lnTo>
                    <a:lnTo>
                      <a:pt x="611659" y="0"/>
                    </a:lnTo>
                    <a:close/>
                  </a:path>
                </a:pathLst>
              </a:custGeom>
              <a:solidFill>
                <a:srgbClr val="42649B"/>
              </a:solidFill>
              <a:ln>
                <a:noFill/>
              </a:ln>
            </p:spPr>
            <p:txBody>
              <a:bodyPr rtlCol="0" anchor="ctr"/>
              <a:lstStyle/>
              <a:p>
                <a:pPr algn="ctr"/>
                <a:endParaRPr/>
              </a:p>
            </p:txBody>
          </p:sp>
          <p:sp>
            <p:nvSpPr>
              <p:cNvPr id="193" name="Rounded Rectangle 29">
                <a:extLst>
                  <a:ext uri="{FF2B5EF4-FFF2-40B4-BE49-F238E27FC236}">
                    <a16:creationId xmlns:a16="http://schemas.microsoft.com/office/drawing/2014/main" id="{D7D90FFD-ACB0-7084-80F3-54AEF4639686}"/>
                  </a:ext>
                </a:extLst>
              </p:cNvPr>
              <p:cNvSpPr/>
              <p:nvPr/>
            </p:nvSpPr>
            <p:spPr>
              <a:xfrm>
                <a:off x="1334529" y="2557848"/>
                <a:ext cx="778475" cy="667264"/>
              </a:xfrm>
              <a:custGeom>
                <a:avLst/>
                <a:gdLst/>
                <a:ahLst/>
                <a:cxnLst/>
                <a:rect l="0" t="0" r="0" b="0"/>
                <a:pathLst>
                  <a:path w="778475" h="667264">
                    <a:moveTo>
                      <a:pt x="778475" y="333632"/>
                    </a:moveTo>
                    <a:lnTo>
                      <a:pt x="611659" y="667264"/>
                    </a:lnTo>
                    <a:lnTo>
                      <a:pt x="0" y="667264"/>
                    </a:lnTo>
                    <a:lnTo>
                      <a:pt x="166816" y="333632"/>
                    </a:lnTo>
                    <a:lnTo>
                      <a:pt x="0" y="0"/>
                    </a:lnTo>
                    <a:lnTo>
                      <a:pt x="611659" y="0"/>
                    </a:lnTo>
                    <a:close/>
                  </a:path>
                </a:pathLst>
              </a:custGeom>
              <a:noFill/>
              <a:ln w="6950">
                <a:solidFill>
                  <a:srgbClr val="42649B"/>
                </a:solidFill>
              </a:ln>
            </p:spPr>
            <p:txBody>
              <a:bodyPr rtlCol="0" anchor="ctr"/>
              <a:lstStyle/>
              <a:p>
                <a:pPr algn="ctr"/>
                <a:endParaRPr/>
              </a:p>
            </p:txBody>
          </p:sp>
        </p:grpSp>
        <p:grpSp>
          <p:nvGrpSpPr>
            <p:cNvPr id="212" name="Group 211">
              <a:extLst>
                <a:ext uri="{FF2B5EF4-FFF2-40B4-BE49-F238E27FC236}">
                  <a16:creationId xmlns:a16="http://schemas.microsoft.com/office/drawing/2014/main" id="{5D77466F-9D6E-62F3-70E3-C4703CEDE6A0}"/>
                </a:ext>
              </a:extLst>
            </p:cNvPr>
            <p:cNvGrpSpPr/>
            <p:nvPr/>
          </p:nvGrpSpPr>
          <p:grpSpPr>
            <a:xfrm>
              <a:off x="2358248" y="3892473"/>
              <a:ext cx="98161" cy="1562878"/>
              <a:chOff x="1306727" y="3308521"/>
              <a:chExt cx="55605" cy="1278924"/>
            </a:xfrm>
          </p:grpSpPr>
          <p:sp>
            <p:nvSpPr>
              <p:cNvPr id="213" name="Rounded Rectangle 49">
                <a:extLst>
                  <a:ext uri="{FF2B5EF4-FFF2-40B4-BE49-F238E27FC236}">
                    <a16:creationId xmlns:a16="http://schemas.microsoft.com/office/drawing/2014/main" id="{ED229F6F-4A7D-C5F0-48FA-0A8843F63CC1}"/>
                  </a:ext>
                </a:extLst>
              </p:cNvPr>
              <p:cNvSpPr/>
              <p:nvPr/>
            </p:nvSpPr>
            <p:spPr>
              <a:xfrm>
                <a:off x="1306727" y="3308521"/>
                <a:ext cx="55605" cy="55605"/>
              </a:xfrm>
              <a:custGeom>
                <a:avLst/>
                <a:gdLst/>
                <a:ahLst/>
                <a:cxnLst/>
                <a:rect l="0" t="0" r="0" b="0"/>
                <a:pathLst>
                  <a:path w="55605" h="55605">
                    <a:moveTo>
                      <a:pt x="0" y="27802"/>
                    </a:moveTo>
                    <a:cubicBezTo>
                      <a:pt x="0" y="12447"/>
                      <a:pt x="12447" y="0"/>
                      <a:pt x="27802" y="0"/>
                    </a:cubicBezTo>
                    <a:cubicBezTo>
                      <a:pt x="43157" y="0"/>
                      <a:pt x="55605" y="12447"/>
                      <a:pt x="55605" y="27802"/>
                    </a:cubicBezTo>
                    <a:cubicBezTo>
                      <a:pt x="55605" y="43157"/>
                      <a:pt x="43157" y="55605"/>
                      <a:pt x="27802" y="55605"/>
                    </a:cubicBezTo>
                    <a:cubicBezTo>
                      <a:pt x="12447" y="55605"/>
                      <a:pt x="0" y="43157"/>
                      <a:pt x="0" y="27802"/>
                    </a:cubicBezTo>
                  </a:path>
                </a:pathLst>
              </a:custGeom>
              <a:solidFill>
                <a:srgbClr val="42649B"/>
              </a:solidFill>
              <a:ln>
                <a:noFill/>
              </a:ln>
            </p:spPr>
            <p:txBody>
              <a:bodyPr rtlCol="0" anchor="ctr"/>
              <a:lstStyle/>
              <a:p>
                <a:pPr algn="ctr"/>
                <a:endParaRPr/>
              </a:p>
            </p:txBody>
          </p:sp>
          <p:sp>
            <p:nvSpPr>
              <p:cNvPr id="214" name="Rounded Rectangle 50">
                <a:extLst>
                  <a:ext uri="{FF2B5EF4-FFF2-40B4-BE49-F238E27FC236}">
                    <a16:creationId xmlns:a16="http://schemas.microsoft.com/office/drawing/2014/main" id="{73B47DC4-262C-F972-6A6A-8457B7811C52}"/>
                  </a:ext>
                </a:extLst>
              </p:cNvPr>
              <p:cNvSpPr/>
              <p:nvPr/>
            </p:nvSpPr>
            <p:spPr>
              <a:xfrm>
                <a:off x="1306727" y="4531840"/>
                <a:ext cx="55605" cy="55605"/>
              </a:xfrm>
              <a:custGeom>
                <a:avLst/>
                <a:gdLst/>
                <a:ahLst/>
                <a:cxnLst/>
                <a:rect l="0" t="0" r="0" b="0"/>
                <a:pathLst>
                  <a:path w="55605" h="55605">
                    <a:moveTo>
                      <a:pt x="0" y="27802"/>
                    </a:moveTo>
                    <a:cubicBezTo>
                      <a:pt x="0" y="12447"/>
                      <a:pt x="12447" y="0"/>
                      <a:pt x="27802" y="0"/>
                    </a:cubicBezTo>
                    <a:cubicBezTo>
                      <a:pt x="43157" y="0"/>
                      <a:pt x="55605" y="12447"/>
                      <a:pt x="55605" y="27802"/>
                    </a:cubicBezTo>
                    <a:cubicBezTo>
                      <a:pt x="55605" y="43157"/>
                      <a:pt x="43157" y="55605"/>
                      <a:pt x="27802" y="55605"/>
                    </a:cubicBezTo>
                    <a:cubicBezTo>
                      <a:pt x="12447" y="55605"/>
                      <a:pt x="0" y="43157"/>
                      <a:pt x="0" y="27802"/>
                    </a:cubicBezTo>
                  </a:path>
                </a:pathLst>
              </a:custGeom>
              <a:solidFill>
                <a:srgbClr val="42649B"/>
              </a:solidFill>
              <a:ln>
                <a:noFill/>
              </a:ln>
            </p:spPr>
            <p:txBody>
              <a:bodyPr rtlCol="0" anchor="ctr"/>
              <a:lstStyle/>
              <a:p>
                <a:pPr algn="ctr"/>
                <a:endParaRPr/>
              </a:p>
            </p:txBody>
          </p:sp>
          <p:sp>
            <p:nvSpPr>
              <p:cNvPr id="215" name="Rounded Rectangle 51">
                <a:extLst>
                  <a:ext uri="{FF2B5EF4-FFF2-40B4-BE49-F238E27FC236}">
                    <a16:creationId xmlns:a16="http://schemas.microsoft.com/office/drawing/2014/main" id="{3F771681-4EBE-D526-C40D-3079C7BD5465}"/>
                  </a:ext>
                </a:extLst>
              </p:cNvPr>
              <p:cNvSpPr/>
              <p:nvPr/>
            </p:nvSpPr>
            <p:spPr>
              <a:xfrm>
                <a:off x="1306727" y="3308521"/>
                <a:ext cx="55605" cy="55605"/>
              </a:xfrm>
              <a:custGeom>
                <a:avLst/>
                <a:gdLst/>
                <a:ahLst/>
                <a:cxnLst/>
                <a:rect l="0" t="0" r="0" b="0"/>
                <a:pathLst>
                  <a:path w="55605" h="55605">
                    <a:moveTo>
                      <a:pt x="0" y="27802"/>
                    </a:moveTo>
                    <a:cubicBezTo>
                      <a:pt x="0" y="12447"/>
                      <a:pt x="12447" y="0"/>
                      <a:pt x="27802" y="0"/>
                    </a:cubicBezTo>
                    <a:cubicBezTo>
                      <a:pt x="43157" y="0"/>
                      <a:pt x="55605" y="12447"/>
                      <a:pt x="55605" y="27802"/>
                    </a:cubicBezTo>
                    <a:cubicBezTo>
                      <a:pt x="55605" y="43157"/>
                      <a:pt x="43157" y="55605"/>
                      <a:pt x="27802" y="55605"/>
                    </a:cubicBezTo>
                    <a:cubicBezTo>
                      <a:pt x="12447" y="55605"/>
                      <a:pt x="0" y="43157"/>
                      <a:pt x="0" y="27802"/>
                    </a:cubicBezTo>
                  </a:path>
                </a:pathLst>
              </a:custGeom>
              <a:noFill/>
              <a:ln w="6950">
                <a:solidFill>
                  <a:srgbClr val="42649B"/>
                </a:solidFill>
              </a:ln>
            </p:spPr>
            <p:txBody>
              <a:bodyPr rtlCol="0" anchor="ctr"/>
              <a:lstStyle/>
              <a:p>
                <a:pPr algn="ctr"/>
                <a:endParaRPr/>
              </a:p>
            </p:txBody>
          </p:sp>
          <p:sp>
            <p:nvSpPr>
              <p:cNvPr id="216" name="Rounded Rectangle 52">
                <a:extLst>
                  <a:ext uri="{FF2B5EF4-FFF2-40B4-BE49-F238E27FC236}">
                    <a16:creationId xmlns:a16="http://schemas.microsoft.com/office/drawing/2014/main" id="{5EC6AB84-C345-7AE8-F834-D053B72DC9BC}"/>
                  </a:ext>
                </a:extLst>
              </p:cNvPr>
              <p:cNvSpPr/>
              <p:nvPr/>
            </p:nvSpPr>
            <p:spPr>
              <a:xfrm>
                <a:off x="1334529" y="3364127"/>
                <a:ext cx="9267" cy="1167713"/>
              </a:xfrm>
              <a:custGeom>
                <a:avLst/>
                <a:gdLst/>
                <a:ahLst/>
                <a:cxnLst/>
                <a:rect l="0" t="0" r="0" b="0"/>
                <a:pathLst>
                  <a:path w="9267" h="1167713">
                    <a:moveTo>
                      <a:pt x="0" y="0"/>
                    </a:moveTo>
                    <a:lnTo>
                      <a:pt x="0" y="1167713"/>
                    </a:lnTo>
                  </a:path>
                </a:pathLst>
              </a:custGeom>
              <a:noFill/>
              <a:ln w="6950">
                <a:solidFill>
                  <a:srgbClr val="42649B"/>
                </a:solidFill>
              </a:ln>
            </p:spPr>
            <p:txBody>
              <a:bodyPr rtlCol="0" anchor="ctr"/>
              <a:lstStyle/>
              <a:p>
                <a:pPr algn="ctr"/>
                <a:endParaRPr/>
              </a:p>
            </p:txBody>
          </p:sp>
          <p:sp>
            <p:nvSpPr>
              <p:cNvPr id="217" name="Rounded Rectangle 53">
                <a:extLst>
                  <a:ext uri="{FF2B5EF4-FFF2-40B4-BE49-F238E27FC236}">
                    <a16:creationId xmlns:a16="http://schemas.microsoft.com/office/drawing/2014/main" id="{B9E5BC54-7BCC-D19E-4A3A-19141992EA45}"/>
                  </a:ext>
                </a:extLst>
              </p:cNvPr>
              <p:cNvSpPr/>
              <p:nvPr/>
            </p:nvSpPr>
            <p:spPr>
              <a:xfrm>
                <a:off x="1306727" y="4531840"/>
                <a:ext cx="55605" cy="55605"/>
              </a:xfrm>
              <a:custGeom>
                <a:avLst/>
                <a:gdLst/>
                <a:ahLst/>
                <a:cxnLst/>
                <a:rect l="0" t="0" r="0" b="0"/>
                <a:pathLst>
                  <a:path w="55605" h="55605">
                    <a:moveTo>
                      <a:pt x="0" y="27802"/>
                    </a:moveTo>
                    <a:cubicBezTo>
                      <a:pt x="0" y="12447"/>
                      <a:pt x="12447" y="0"/>
                      <a:pt x="27802" y="0"/>
                    </a:cubicBezTo>
                    <a:cubicBezTo>
                      <a:pt x="43157" y="0"/>
                      <a:pt x="55605" y="12447"/>
                      <a:pt x="55605" y="27802"/>
                    </a:cubicBezTo>
                    <a:cubicBezTo>
                      <a:pt x="55605" y="43157"/>
                      <a:pt x="43157" y="55605"/>
                      <a:pt x="27802" y="55605"/>
                    </a:cubicBezTo>
                    <a:cubicBezTo>
                      <a:pt x="12447" y="55605"/>
                      <a:pt x="0" y="43157"/>
                      <a:pt x="0" y="27802"/>
                    </a:cubicBezTo>
                  </a:path>
                </a:pathLst>
              </a:custGeom>
              <a:noFill/>
              <a:ln w="6950">
                <a:solidFill>
                  <a:srgbClr val="42649B"/>
                </a:solidFill>
              </a:ln>
            </p:spPr>
            <p:txBody>
              <a:bodyPr rtlCol="0" anchor="ctr"/>
              <a:lstStyle/>
              <a:p>
                <a:pPr algn="ctr"/>
                <a:endParaRPr/>
              </a:p>
            </p:txBody>
          </p:sp>
        </p:grpSp>
        <p:sp>
          <p:nvSpPr>
            <p:cNvPr id="236" name="TextBox 235">
              <a:extLst>
                <a:ext uri="{FF2B5EF4-FFF2-40B4-BE49-F238E27FC236}">
                  <a16:creationId xmlns:a16="http://schemas.microsoft.com/office/drawing/2014/main" id="{B5E91CA7-076A-3E10-9B1F-5142127A9B49}"/>
                </a:ext>
              </a:extLst>
            </p:cNvPr>
            <p:cNvSpPr txBox="1"/>
            <p:nvPr/>
          </p:nvSpPr>
          <p:spPr>
            <a:xfrm>
              <a:off x="2636371" y="4605666"/>
              <a:ext cx="1374259" cy="338554"/>
            </a:xfrm>
            <a:prstGeom prst="rect">
              <a:avLst/>
            </a:prstGeom>
            <a:noFill/>
            <a:ln>
              <a:noFill/>
            </a:ln>
          </p:spPr>
          <p:txBody>
            <a:bodyPr wrap="square" lIns="0" tIns="0" rIns="0" bIns="0" anchor="t">
              <a:spAutoFit/>
            </a:bodyPr>
            <a:lstStyle/>
            <a:p>
              <a:pPr algn="l"/>
              <a:r>
                <a:rPr sz="1100">
                  <a:solidFill>
                    <a:srgbClr val="384653"/>
                  </a:solidFill>
                  <a:latin typeface="Montserrat" pitchFamily="34" charset="0"/>
                </a:rPr>
                <a:t>Transaction sent to
Bitcoin network</a:t>
              </a:r>
            </a:p>
          </p:txBody>
        </p:sp>
        <p:sp>
          <p:nvSpPr>
            <p:cNvPr id="241" name="TextBox 240">
              <a:extLst>
                <a:ext uri="{FF2B5EF4-FFF2-40B4-BE49-F238E27FC236}">
                  <a16:creationId xmlns:a16="http://schemas.microsoft.com/office/drawing/2014/main" id="{E06811BC-2F6F-7B5D-A091-0E38C9025E51}"/>
                </a:ext>
              </a:extLst>
            </p:cNvPr>
            <p:cNvSpPr txBox="1"/>
            <p:nvPr/>
          </p:nvSpPr>
          <p:spPr>
            <a:xfrm>
              <a:off x="2636371" y="4069939"/>
              <a:ext cx="1444306" cy="492443"/>
            </a:xfrm>
            <a:prstGeom prst="rect">
              <a:avLst/>
            </a:prstGeom>
            <a:noFill/>
            <a:ln>
              <a:noFill/>
            </a:ln>
          </p:spPr>
          <p:txBody>
            <a:bodyPr wrap="none" lIns="0" tIns="0" rIns="0" bIns="0" anchor="t">
              <a:spAutoFit/>
            </a:bodyPr>
            <a:lstStyle/>
            <a:p>
              <a:pPr algn="l"/>
              <a:r>
                <a:rPr sz="1600" b="1">
                  <a:solidFill>
                    <a:srgbClr val="2E3C4E"/>
                  </a:solidFill>
                  <a:latin typeface="Barlow Bold" pitchFamily="34" charset="0"/>
                </a:rPr>
                <a:t>Broadcasting
the</a:t>
              </a:r>
              <a:r>
                <a:rPr lang="en-US" sz="1600" b="1">
                  <a:solidFill>
                    <a:srgbClr val="2E3C4E"/>
                  </a:solidFill>
                  <a:latin typeface="Barlow Bold" pitchFamily="34" charset="0"/>
                </a:rPr>
                <a:t> </a:t>
              </a:r>
              <a:r>
                <a:rPr sz="1600" b="1">
                  <a:solidFill>
                    <a:srgbClr val="2E3C4E"/>
                  </a:solidFill>
                  <a:latin typeface="Barlow Bold" pitchFamily="34" charset="0"/>
                </a:rPr>
                <a:t>Transaction</a:t>
              </a:r>
            </a:p>
          </p:txBody>
        </p:sp>
      </p:grpSp>
      <p:grpSp>
        <p:nvGrpSpPr>
          <p:cNvPr id="255" name="Group 254">
            <a:extLst>
              <a:ext uri="{FF2B5EF4-FFF2-40B4-BE49-F238E27FC236}">
                <a16:creationId xmlns:a16="http://schemas.microsoft.com/office/drawing/2014/main" id="{DBE8957C-1A82-A357-5618-0F2CADC91629}"/>
              </a:ext>
            </a:extLst>
          </p:cNvPr>
          <p:cNvGrpSpPr/>
          <p:nvPr/>
        </p:nvGrpSpPr>
        <p:grpSpPr>
          <a:xfrm>
            <a:off x="4359307" y="2296174"/>
            <a:ext cx="1627851" cy="2480219"/>
            <a:chOff x="3830669" y="1310326"/>
            <a:chExt cx="1627851" cy="2480219"/>
          </a:xfrm>
        </p:grpSpPr>
        <p:grpSp>
          <p:nvGrpSpPr>
            <p:cNvPr id="170" name="Group 169">
              <a:extLst>
                <a:ext uri="{FF2B5EF4-FFF2-40B4-BE49-F238E27FC236}">
                  <a16:creationId xmlns:a16="http://schemas.microsoft.com/office/drawing/2014/main" id="{447E6920-86D5-7DAE-F4B5-2EF37F6F6A9A}"/>
                </a:ext>
              </a:extLst>
            </p:cNvPr>
            <p:cNvGrpSpPr/>
            <p:nvPr/>
          </p:nvGrpSpPr>
          <p:grpSpPr>
            <a:xfrm>
              <a:off x="3830669" y="1310326"/>
              <a:ext cx="98161" cy="1562878"/>
              <a:chOff x="2140808" y="1195516"/>
              <a:chExt cx="55605" cy="1278924"/>
            </a:xfrm>
          </p:grpSpPr>
          <p:sp>
            <p:nvSpPr>
              <p:cNvPr id="171" name="Rounded Rectangle 7">
                <a:extLst>
                  <a:ext uri="{FF2B5EF4-FFF2-40B4-BE49-F238E27FC236}">
                    <a16:creationId xmlns:a16="http://schemas.microsoft.com/office/drawing/2014/main" id="{0DC0DE0D-8499-CD2C-DF85-4986327AF416}"/>
                  </a:ext>
                </a:extLst>
              </p:cNvPr>
              <p:cNvSpPr/>
              <p:nvPr/>
            </p:nvSpPr>
            <p:spPr>
              <a:xfrm>
                <a:off x="2140808" y="1195516"/>
                <a:ext cx="55605" cy="55605"/>
              </a:xfrm>
              <a:custGeom>
                <a:avLst/>
                <a:gdLst/>
                <a:ahLst/>
                <a:cxnLst/>
                <a:rect l="0" t="0" r="0" b="0"/>
                <a:pathLst>
                  <a:path w="55605" h="55605">
                    <a:moveTo>
                      <a:pt x="0" y="27802"/>
                    </a:moveTo>
                    <a:cubicBezTo>
                      <a:pt x="0" y="12447"/>
                      <a:pt x="12447" y="0"/>
                      <a:pt x="27802" y="0"/>
                    </a:cubicBezTo>
                    <a:cubicBezTo>
                      <a:pt x="43157" y="0"/>
                      <a:pt x="55605" y="12447"/>
                      <a:pt x="55605" y="27802"/>
                    </a:cubicBezTo>
                    <a:cubicBezTo>
                      <a:pt x="55605" y="43157"/>
                      <a:pt x="43157" y="55605"/>
                      <a:pt x="27802" y="55605"/>
                    </a:cubicBezTo>
                    <a:cubicBezTo>
                      <a:pt x="12447" y="55605"/>
                      <a:pt x="0" y="43157"/>
                      <a:pt x="0" y="27802"/>
                    </a:cubicBezTo>
                  </a:path>
                </a:pathLst>
              </a:custGeom>
              <a:solidFill>
                <a:srgbClr val="4B7AC6"/>
              </a:solidFill>
              <a:ln>
                <a:noFill/>
              </a:ln>
            </p:spPr>
            <p:txBody>
              <a:bodyPr rtlCol="0" anchor="ctr"/>
              <a:lstStyle/>
              <a:p>
                <a:pPr algn="ctr"/>
                <a:endParaRPr/>
              </a:p>
            </p:txBody>
          </p:sp>
          <p:sp>
            <p:nvSpPr>
              <p:cNvPr id="172" name="Rounded Rectangle 8">
                <a:extLst>
                  <a:ext uri="{FF2B5EF4-FFF2-40B4-BE49-F238E27FC236}">
                    <a16:creationId xmlns:a16="http://schemas.microsoft.com/office/drawing/2014/main" id="{947AB9FF-5663-84E1-1599-A9D02B70BF05}"/>
                  </a:ext>
                </a:extLst>
              </p:cNvPr>
              <p:cNvSpPr/>
              <p:nvPr/>
            </p:nvSpPr>
            <p:spPr>
              <a:xfrm>
                <a:off x="2140808" y="2418835"/>
                <a:ext cx="55605" cy="55605"/>
              </a:xfrm>
              <a:custGeom>
                <a:avLst/>
                <a:gdLst/>
                <a:ahLst/>
                <a:cxnLst/>
                <a:rect l="0" t="0" r="0" b="0"/>
                <a:pathLst>
                  <a:path w="55605" h="55605">
                    <a:moveTo>
                      <a:pt x="0" y="27802"/>
                    </a:moveTo>
                    <a:cubicBezTo>
                      <a:pt x="0" y="12447"/>
                      <a:pt x="12447" y="0"/>
                      <a:pt x="27802" y="0"/>
                    </a:cubicBezTo>
                    <a:cubicBezTo>
                      <a:pt x="43157" y="0"/>
                      <a:pt x="55605" y="12447"/>
                      <a:pt x="55605" y="27802"/>
                    </a:cubicBezTo>
                    <a:cubicBezTo>
                      <a:pt x="55605" y="43157"/>
                      <a:pt x="43157" y="55605"/>
                      <a:pt x="27802" y="55605"/>
                    </a:cubicBezTo>
                    <a:cubicBezTo>
                      <a:pt x="12447" y="55605"/>
                      <a:pt x="0" y="43157"/>
                      <a:pt x="0" y="27802"/>
                    </a:cubicBezTo>
                  </a:path>
                </a:pathLst>
              </a:custGeom>
              <a:solidFill>
                <a:srgbClr val="4B7AC6"/>
              </a:solidFill>
              <a:ln>
                <a:noFill/>
              </a:ln>
            </p:spPr>
            <p:txBody>
              <a:bodyPr rtlCol="0" anchor="ctr"/>
              <a:lstStyle/>
              <a:p>
                <a:pPr algn="ctr"/>
                <a:endParaRPr/>
              </a:p>
            </p:txBody>
          </p:sp>
          <p:sp>
            <p:nvSpPr>
              <p:cNvPr id="173" name="Rounded Rectangle 9">
                <a:extLst>
                  <a:ext uri="{FF2B5EF4-FFF2-40B4-BE49-F238E27FC236}">
                    <a16:creationId xmlns:a16="http://schemas.microsoft.com/office/drawing/2014/main" id="{4532510D-A8D8-74D3-F0CE-BA8D7055C0FA}"/>
                  </a:ext>
                </a:extLst>
              </p:cNvPr>
              <p:cNvSpPr/>
              <p:nvPr/>
            </p:nvSpPr>
            <p:spPr>
              <a:xfrm>
                <a:off x="2140808" y="1195516"/>
                <a:ext cx="55605" cy="55605"/>
              </a:xfrm>
              <a:custGeom>
                <a:avLst/>
                <a:gdLst/>
                <a:ahLst/>
                <a:cxnLst/>
                <a:rect l="0" t="0" r="0" b="0"/>
                <a:pathLst>
                  <a:path w="55605" h="55605">
                    <a:moveTo>
                      <a:pt x="0" y="27802"/>
                    </a:moveTo>
                    <a:cubicBezTo>
                      <a:pt x="0" y="12447"/>
                      <a:pt x="12447" y="0"/>
                      <a:pt x="27802" y="0"/>
                    </a:cubicBezTo>
                    <a:cubicBezTo>
                      <a:pt x="43157" y="0"/>
                      <a:pt x="55605" y="12447"/>
                      <a:pt x="55605" y="27802"/>
                    </a:cubicBezTo>
                    <a:cubicBezTo>
                      <a:pt x="55605" y="43157"/>
                      <a:pt x="43157" y="55605"/>
                      <a:pt x="27802" y="55605"/>
                    </a:cubicBezTo>
                    <a:cubicBezTo>
                      <a:pt x="12447" y="55605"/>
                      <a:pt x="0" y="43157"/>
                      <a:pt x="0" y="27802"/>
                    </a:cubicBezTo>
                  </a:path>
                </a:pathLst>
              </a:custGeom>
              <a:noFill/>
              <a:ln w="6950">
                <a:solidFill>
                  <a:srgbClr val="4B7AC6"/>
                </a:solidFill>
              </a:ln>
            </p:spPr>
            <p:txBody>
              <a:bodyPr rtlCol="0" anchor="ctr"/>
              <a:lstStyle/>
              <a:p>
                <a:pPr algn="ctr"/>
                <a:endParaRPr/>
              </a:p>
            </p:txBody>
          </p:sp>
          <p:sp>
            <p:nvSpPr>
              <p:cNvPr id="174" name="Rounded Rectangle 10">
                <a:extLst>
                  <a:ext uri="{FF2B5EF4-FFF2-40B4-BE49-F238E27FC236}">
                    <a16:creationId xmlns:a16="http://schemas.microsoft.com/office/drawing/2014/main" id="{08576F9D-67E9-0A95-14DD-2116CDCB714E}"/>
                  </a:ext>
                </a:extLst>
              </p:cNvPr>
              <p:cNvSpPr/>
              <p:nvPr/>
            </p:nvSpPr>
            <p:spPr>
              <a:xfrm>
                <a:off x="2168610" y="1251121"/>
                <a:ext cx="9267" cy="1167713"/>
              </a:xfrm>
              <a:custGeom>
                <a:avLst/>
                <a:gdLst/>
                <a:ahLst/>
                <a:cxnLst/>
                <a:rect l="0" t="0" r="0" b="0"/>
                <a:pathLst>
                  <a:path w="9267" h="1167713">
                    <a:moveTo>
                      <a:pt x="0" y="0"/>
                    </a:moveTo>
                    <a:lnTo>
                      <a:pt x="0" y="1167713"/>
                    </a:lnTo>
                  </a:path>
                </a:pathLst>
              </a:custGeom>
              <a:noFill/>
              <a:ln w="6950">
                <a:solidFill>
                  <a:srgbClr val="4B7AC6"/>
                </a:solidFill>
              </a:ln>
            </p:spPr>
            <p:txBody>
              <a:bodyPr rtlCol="0" anchor="ctr"/>
              <a:lstStyle/>
              <a:p>
                <a:pPr algn="ctr"/>
                <a:endParaRPr/>
              </a:p>
            </p:txBody>
          </p:sp>
          <p:sp>
            <p:nvSpPr>
              <p:cNvPr id="175" name="Rounded Rectangle 11">
                <a:extLst>
                  <a:ext uri="{FF2B5EF4-FFF2-40B4-BE49-F238E27FC236}">
                    <a16:creationId xmlns:a16="http://schemas.microsoft.com/office/drawing/2014/main" id="{A3B18E01-FDBC-956E-4AC5-324E77AD92E7}"/>
                  </a:ext>
                </a:extLst>
              </p:cNvPr>
              <p:cNvSpPr/>
              <p:nvPr/>
            </p:nvSpPr>
            <p:spPr>
              <a:xfrm>
                <a:off x="2140808" y="2418835"/>
                <a:ext cx="55605" cy="55605"/>
              </a:xfrm>
              <a:custGeom>
                <a:avLst/>
                <a:gdLst/>
                <a:ahLst/>
                <a:cxnLst/>
                <a:rect l="0" t="0" r="0" b="0"/>
                <a:pathLst>
                  <a:path w="55605" h="55605">
                    <a:moveTo>
                      <a:pt x="0" y="27802"/>
                    </a:moveTo>
                    <a:cubicBezTo>
                      <a:pt x="0" y="12447"/>
                      <a:pt x="12447" y="0"/>
                      <a:pt x="27802" y="0"/>
                    </a:cubicBezTo>
                    <a:cubicBezTo>
                      <a:pt x="43157" y="0"/>
                      <a:pt x="55605" y="12447"/>
                      <a:pt x="55605" y="27802"/>
                    </a:cubicBezTo>
                    <a:cubicBezTo>
                      <a:pt x="55605" y="43157"/>
                      <a:pt x="43157" y="55605"/>
                      <a:pt x="27802" y="55605"/>
                    </a:cubicBezTo>
                    <a:cubicBezTo>
                      <a:pt x="12447" y="55605"/>
                      <a:pt x="0" y="43157"/>
                      <a:pt x="0" y="27802"/>
                    </a:cubicBezTo>
                  </a:path>
                </a:pathLst>
              </a:custGeom>
              <a:noFill/>
              <a:ln w="6950">
                <a:solidFill>
                  <a:srgbClr val="4B7AC6"/>
                </a:solidFill>
              </a:ln>
            </p:spPr>
            <p:txBody>
              <a:bodyPr rtlCol="0" anchor="ctr"/>
              <a:lstStyle/>
              <a:p>
                <a:pPr algn="ctr"/>
                <a:endParaRPr/>
              </a:p>
            </p:txBody>
          </p:sp>
        </p:grpSp>
        <p:grpSp>
          <p:nvGrpSpPr>
            <p:cNvPr id="194" name="Group 193">
              <a:extLst>
                <a:ext uri="{FF2B5EF4-FFF2-40B4-BE49-F238E27FC236}">
                  <a16:creationId xmlns:a16="http://schemas.microsoft.com/office/drawing/2014/main" id="{A617EBE1-250B-2691-3411-BC7B109D1BA8}"/>
                </a:ext>
              </a:extLst>
            </p:cNvPr>
            <p:cNvGrpSpPr/>
            <p:nvPr/>
          </p:nvGrpSpPr>
          <p:grpSpPr>
            <a:xfrm>
              <a:off x="3879749" y="2975131"/>
              <a:ext cx="1374259" cy="815414"/>
              <a:chOff x="2168610" y="2557848"/>
              <a:chExt cx="778475" cy="667264"/>
            </a:xfrm>
          </p:grpSpPr>
          <p:sp>
            <p:nvSpPr>
              <p:cNvPr id="195" name="Rounded Rectangle 31">
                <a:extLst>
                  <a:ext uri="{FF2B5EF4-FFF2-40B4-BE49-F238E27FC236}">
                    <a16:creationId xmlns:a16="http://schemas.microsoft.com/office/drawing/2014/main" id="{2A89EF4B-32F8-9979-78C6-825AF1C6ACB6}"/>
                  </a:ext>
                </a:extLst>
              </p:cNvPr>
              <p:cNvSpPr/>
              <p:nvPr/>
            </p:nvSpPr>
            <p:spPr>
              <a:xfrm>
                <a:off x="2168610" y="2557848"/>
                <a:ext cx="778475" cy="667264"/>
              </a:xfrm>
              <a:custGeom>
                <a:avLst/>
                <a:gdLst/>
                <a:ahLst/>
                <a:cxnLst/>
                <a:rect l="0" t="0" r="0" b="0"/>
                <a:pathLst>
                  <a:path w="778475" h="667264">
                    <a:moveTo>
                      <a:pt x="778475" y="333632"/>
                    </a:moveTo>
                    <a:lnTo>
                      <a:pt x="611659" y="667264"/>
                    </a:lnTo>
                    <a:lnTo>
                      <a:pt x="0" y="667264"/>
                    </a:lnTo>
                    <a:lnTo>
                      <a:pt x="166816" y="333632"/>
                    </a:lnTo>
                    <a:lnTo>
                      <a:pt x="0" y="0"/>
                    </a:lnTo>
                    <a:lnTo>
                      <a:pt x="611659" y="0"/>
                    </a:lnTo>
                    <a:close/>
                  </a:path>
                </a:pathLst>
              </a:custGeom>
              <a:solidFill>
                <a:srgbClr val="4B7AC6"/>
              </a:solidFill>
              <a:ln>
                <a:noFill/>
              </a:ln>
            </p:spPr>
            <p:txBody>
              <a:bodyPr rtlCol="0" anchor="ctr"/>
              <a:lstStyle/>
              <a:p>
                <a:pPr algn="ctr"/>
                <a:endParaRPr/>
              </a:p>
            </p:txBody>
          </p:sp>
          <p:sp>
            <p:nvSpPr>
              <p:cNvPr id="196" name="Rounded Rectangle 32">
                <a:extLst>
                  <a:ext uri="{FF2B5EF4-FFF2-40B4-BE49-F238E27FC236}">
                    <a16:creationId xmlns:a16="http://schemas.microsoft.com/office/drawing/2014/main" id="{DCA54989-8B31-AE4A-177B-3520C96EAE3C}"/>
                  </a:ext>
                </a:extLst>
              </p:cNvPr>
              <p:cNvSpPr/>
              <p:nvPr/>
            </p:nvSpPr>
            <p:spPr>
              <a:xfrm>
                <a:off x="2168610" y="2557848"/>
                <a:ext cx="778475" cy="667264"/>
              </a:xfrm>
              <a:custGeom>
                <a:avLst/>
                <a:gdLst/>
                <a:ahLst/>
                <a:cxnLst/>
                <a:rect l="0" t="0" r="0" b="0"/>
                <a:pathLst>
                  <a:path w="778475" h="667264">
                    <a:moveTo>
                      <a:pt x="778475" y="333632"/>
                    </a:moveTo>
                    <a:lnTo>
                      <a:pt x="611659" y="667264"/>
                    </a:lnTo>
                    <a:lnTo>
                      <a:pt x="0" y="667264"/>
                    </a:lnTo>
                    <a:lnTo>
                      <a:pt x="166816" y="333632"/>
                    </a:lnTo>
                    <a:lnTo>
                      <a:pt x="0" y="0"/>
                    </a:lnTo>
                    <a:lnTo>
                      <a:pt x="611659" y="0"/>
                    </a:lnTo>
                    <a:close/>
                  </a:path>
                </a:pathLst>
              </a:custGeom>
              <a:noFill/>
              <a:ln w="6950">
                <a:solidFill>
                  <a:srgbClr val="4B7AC6"/>
                </a:solidFill>
              </a:ln>
            </p:spPr>
            <p:txBody>
              <a:bodyPr rtlCol="0" anchor="ctr"/>
              <a:lstStyle/>
              <a:p>
                <a:pPr algn="ctr"/>
                <a:endParaRPr/>
              </a:p>
            </p:txBody>
          </p:sp>
        </p:grpSp>
        <p:sp>
          <p:nvSpPr>
            <p:cNvPr id="237" name="TextBox 236">
              <a:extLst>
                <a:ext uri="{FF2B5EF4-FFF2-40B4-BE49-F238E27FC236}">
                  <a16:creationId xmlns:a16="http://schemas.microsoft.com/office/drawing/2014/main" id="{7B7A468D-56FD-DAEC-C324-F1BCDF5DD465}"/>
                </a:ext>
              </a:extLst>
            </p:cNvPr>
            <p:cNvSpPr txBox="1"/>
            <p:nvPr/>
          </p:nvSpPr>
          <p:spPr>
            <a:xfrm>
              <a:off x="4108792" y="1351890"/>
              <a:ext cx="1343316" cy="492443"/>
            </a:xfrm>
            <a:prstGeom prst="rect">
              <a:avLst/>
            </a:prstGeom>
            <a:noFill/>
            <a:ln>
              <a:noFill/>
            </a:ln>
          </p:spPr>
          <p:txBody>
            <a:bodyPr wrap="none" lIns="0" tIns="0" rIns="0" bIns="0" anchor="t">
              <a:spAutoFit/>
            </a:bodyPr>
            <a:lstStyle/>
            <a:p>
              <a:pPr algn="l"/>
              <a:r>
                <a:rPr sz="1600" b="1">
                  <a:solidFill>
                    <a:srgbClr val="2E3C4E"/>
                  </a:solidFill>
                  <a:latin typeface="Barlow Bold" pitchFamily="34" charset="0"/>
                </a:rPr>
                <a:t>Propagation
through</a:t>
              </a:r>
              <a:r>
                <a:rPr lang="en-US" sz="1600" b="1">
                  <a:solidFill>
                    <a:srgbClr val="2E3C4E"/>
                  </a:solidFill>
                  <a:latin typeface="Barlow Bold" pitchFamily="34" charset="0"/>
                </a:rPr>
                <a:t> </a:t>
              </a:r>
              <a:r>
                <a:rPr sz="1600" b="1">
                  <a:solidFill>
                    <a:srgbClr val="2E3C4E"/>
                  </a:solidFill>
                  <a:latin typeface="Barlow Bold" pitchFamily="34" charset="0"/>
                </a:rPr>
                <a:t>Nodes</a:t>
              </a:r>
            </a:p>
          </p:txBody>
        </p:sp>
        <p:sp>
          <p:nvSpPr>
            <p:cNvPr id="242" name="TextBox 241">
              <a:extLst>
                <a:ext uri="{FF2B5EF4-FFF2-40B4-BE49-F238E27FC236}">
                  <a16:creationId xmlns:a16="http://schemas.microsoft.com/office/drawing/2014/main" id="{66DA903F-9757-800E-71E1-65B06670E1F4}"/>
                </a:ext>
              </a:extLst>
            </p:cNvPr>
            <p:cNvSpPr txBox="1"/>
            <p:nvPr/>
          </p:nvSpPr>
          <p:spPr>
            <a:xfrm>
              <a:off x="4108792" y="1876391"/>
              <a:ext cx="1349728" cy="338554"/>
            </a:xfrm>
            <a:prstGeom prst="rect">
              <a:avLst/>
            </a:prstGeom>
            <a:noFill/>
            <a:ln>
              <a:noFill/>
            </a:ln>
          </p:spPr>
          <p:txBody>
            <a:bodyPr wrap="none" lIns="0" tIns="0" rIns="0" bIns="0" anchor="t">
              <a:spAutoFit/>
            </a:bodyPr>
            <a:lstStyle/>
            <a:p>
              <a:pPr algn="l"/>
              <a:r>
                <a:rPr sz="1100">
                  <a:solidFill>
                    <a:srgbClr val="384653"/>
                  </a:solidFill>
                  <a:latin typeface="Montserrat" pitchFamily="34" charset="0"/>
                </a:rPr>
                <a:t>Nodes verify
transaction validity</a:t>
              </a:r>
            </a:p>
          </p:txBody>
        </p:sp>
      </p:grpSp>
      <p:grpSp>
        <p:nvGrpSpPr>
          <p:cNvPr id="253" name="Group 252">
            <a:extLst>
              <a:ext uri="{FF2B5EF4-FFF2-40B4-BE49-F238E27FC236}">
                <a16:creationId xmlns:a16="http://schemas.microsoft.com/office/drawing/2014/main" id="{16F3FFB4-6C6D-1BE8-FB4D-803FEB20AD1D}"/>
              </a:ext>
            </a:extLst>
          </p:cNvPr>
          <p:cNvGrpSpPr/>
          <p:nvPr/>
        </p:nvGrpSpPr>
        <p:grpSpPr>
          <a:xfrm>
            <a:off x="1414462" y="2567978"/>
            <a:ext cx="1719225" cy="2208415"/>
            <a:chOff x="885824" y="1582130"/>
            <a:chExt cx="1719225" cy="2208415"/>
          </a:xfrm>
        </p:grpSpPr>
        <p:grpSp>
          <p:nvGrpSpPr>
            <p:cNvPr id="164" name="Group 163">
              <a:extLst>
                <a:ext uri="{FF2B5EF4-FFF2-40B4-BE49-F238E27FC236}">
                  <a16:creationId xmlns:a16="http://schemas.microsoft.com/office/drawing/2014/main" id="{99358BEF-FD03-CA05-5F5F-E98BF65F4823}"/>
                </a:ext>
              </a:extLst>
            </p:cNvPr>
            <p:cNvGrpSpPr/>
            <p:nvPr/>
          </p:nvGrpSpPr>
          <p:grpSpPr>
            <a:xfrm>
              <a:off x="885824" y="1582130"/>
              <a:ext cx="98161" cy="1291074"/>
              <a:chOff x="472645" y="1417937"/>
              <a:chExt cx="55605" cy="1056503"/>
            </a:xfrm>
          </p:grpSpPr>
          <p:sp>
            <p:nvSpPr>
              <p:cNvPr id="165" name="Rounded Rectangle 1">
                <a:extLst>
                  <a:ext uri="{FF2B5EF4-FFF2-40B4-BE49-F238E27FC236}">
                    <a16:creationId xmlns:a16="http://schemas.microsoft.com/office/drawing/2014/main" id="{FA9BED2B-A9C2-3E37-0245-53BB6813DE61}"/>
                  </a:ext>
                </a:extLst>
              </p:cNvPr>
              <p:cNvSpPr/>
              <p:nvPr/>
            </p:nvSpPr>
            <p:spPr>
              <a:xfrm>
                <a:off x="472645" y="1417937"/>
                <a:ext cx="55605" cy="55605"/>
              </a:xfrm>
              <a:custGeom>
                <a:avLst/>
                <a:gdLst/>
                <a:ahLst/>
                <a:cxnLst/>
                <a:rect l="0" t="0" r="0" b="0"/>
                <a:pathLst>
                  <a:path w="55605" h="55605">
                    <a:moveTo>
                      <a:pt x="0" y="27802"/>
                    </a:moveTo>
                    <a:cubicBezTo>
                      <a:pt x="0" y="12447"/>
                      <a:pt x="12447" y="0"/>
                      <a:pt x="27802" y="0"/>
                    </a:cubicBezTo>
                    <a:cubicBezTo>
                      <a:pt x="43157" y="0"/>
                      <a:pt x="55605" y="12447"/>
                      <a:pt x="55605" y="27802"/>
                    </a:cubicBezTo>
                    <a:cubicBezTo>
                      <a:pt x="55605" y="43157"/>
                      <a:pt x="43157" y="55605"/>
                      <a:pt x="27802" y="55605"/>
                    </a:cubicBezTo>
                    <a:cubicBezTo>
                      <a:pt x="12447" y="55605"/>
                      <a:pt x="0" y="43157"/>
                      <a:pt x="0" y="27802"/>
                    </a:cubicBezTo>
                  </a:path>
                </a:pathLst>
              </a:custGeom>
              <a:solidFill>
                <a:srgbClr val="405373"/>
              </a:solidFill>
              <a:ln>
                <a:noFill/>
              </a:ln>
            </p:spPr>
            <p:txBody>
              <a:bodyPr rtlCol="0" anchor="ctr"/>
              <a:lstStyle/>
              <a:p>
                <a:pPr algn="ctr"/>
                <a:endParaRPr/>
              </a:p>
            </p:txBody>
          </p:sp>
          <p:sp>
            <p:nvSpPr>
              <p:cNvPr id="166" name="Rounded Rectangle 2">
                <a:extLst>
                  <a:ext uri="{FF2B5EF4-FFF2-40B4-BE49-F238E27FC236}">
                    <a16:creationId xmlns:a16="http://schemas.microsoft.com/office/drawing/2014/main" id="{03DFADA7-CF59-5E4A-4452-4863FC55CFA5}"/>
                  </a:ext>
                </a:extLst>
              </p:cNvPr>
              <p:cNvSpPr/>
              <p:nvPr/>
            </p:nvSpPr>
            <p:spPr>
              <a:xfrm>
                <a:off x="472645" y="2418835"/>
                <a:ext cx="55605" cy="55605"/>
              </a:xfrm>
              <a:custGeom>
                <a:avLst/>
                <a:gdLst/>
                <a:ahLst/>
                <a:cxnLst/>
                <a:rect l="0" t="0" r="0" b="0"/>
                <a:pathLst>
                  <a:path w="55605" h="55605">
                    <a:moveTo>
                      <a:pt x="0" y="27802"/>
                    </a:moveTo>
                    <a:cubicBezTo>
                      <a:pt x="0" y="12447"/>
                      <a:pt x="12447" y="0"/>
                      <a:pt x="27802" y="0"/>
                    </a:cubicBezTo>
                    <a:cubicBezTo>
                      <a:pt x="43157" y="0"/>
                      <a:pt x="55605" y="12447"/>
                      <a:pt x="55605" y="27802"/>
                    </a:cubicBezTo>
                    <a:cubicBezTo>
                      <a:pt x="55605" y="43157"/>
                      <a:pt x="43157" y="55605"/>
                      <a:pt x="27802" y="55605"/>
                    </a:cubicBezTo>
                    <a:cubicBezTo>
                      <a:pt x="12447" y="55605"/>
                      <a:pt x="0" y="43157"/>
                      <a:pt x="0" y="27802"/>
                    </a:cubicBezTo>
                  </a:path>
                </a:pathLst>
              </a:custGeom>
              <a:solidFill>
                <a:srgbClr val="405373"/>
              </a:solidFill>
              <a:ln>
                <a:noFill/>
              </a:ln>
            </p:spPr>
            <p:txBody>
              <a:bodyPr rtlCol="0" anchor="ctr"/>
              <a:lstStyle/>
              <a:p>
                <a:pPr algn="ctr"/>
                <a:endParaRPr/>
              </a:p>
            </p:txBody>
          </p:sp>
          <p:sp>
            <p:nvSpPr>
              <p:cNvPr id="167" name="Rounded Rectangle 3">
                <a:extLst>
                  <a:ext uri="{FF2B5EF4-FFF2-40B4-BE49-F238E27FC236}">
                    <a16:creationId xmlns:a16="http://schemas.microsoft.com/office/drawing/2014/main" id="{A0E03FE5-F626-FA9C-B168-E95FEE22F2DB}"/>
                  </a:ext>
                </a:extLst>
              </p:cNvPr>
              <p:cNvSpPr/>
              <p:nvPr/>
            </p:nvSpPr>
            <p:spPr>
              <a:xfrm>
                <a:off x="472645" y="1417937"/>
                <a:ext cx="55605" cy="55605"/>
              </a:xfrm>
              <a:custGeom>
                <a:avLst/>
                <a:gdLst/>
                <a:ahLst/>
                <a:cxnLst/>
                <a:rect l="0" t="0" r="0" b="0"/>
                <a:pathLst>
                  <a:path w="55605" h="55605">
                    <a:moveTo>
                      <a:pt x="0" y="27802"/>
                    </a:moveTo>
                    <a:cubicBezTo>
                      <a:pt x="0" y="12447"/>
                      <a:pt x="12447" y="0"/>
                      <a:pt x="27802" y="0"/>
                    </a:cubicBezTo>
                    <a:cubicBezTo>
                      <a:pt x="43157" y="0"/>
                      <a:pt x="55605" y="12447"/>
                      <a:pt x="55605" y="27802"/>
                    </a:cubicBezTo>
                    <a:cubicBezTo>
                      <a:pt x="55605" y="43157"/>
                      <a:pt x="43157" y="55605"/>
                      <a:pt x="27802" y="55605"/>
                    </a:cubicBezTo>
                    <a:cubicBezTo>
                      <a:pt x="12447" y="55605"/>
                      <a:pt x="0" y="43157"/>
                      <a:pt x="0" y="27802"/>
                    </a:cubicBezTo>
                  </a:path>
                </a:pathLst>
              </a:custGeom>
              <a:noFill/>
              <a:ln w="6950">
                <a:solidFill>
                  <a:srgbClr val="405373"/>
                </a:solidFill>
              </a:ln>
            </p:spPr>
            <p:txBody>
              <a:bodyPr rtlCol="0" anchor="ctr"/>
              <a:lstStyle/>
              <a:p>
                <a:pPr algn="ctr"/>
                <a:endParaRPr/>
              </a:p>
            </p:txBody>
          </p:sp>
          <p:sp>
            <p:nvSpPr>
              <p:cNvPr id="168" name="Rounded Rectangle 4">
                <a:extLst>
                  <a:ext uri="{FF2B5EF4-FFF2-40B4-BE49-F238E27FC236}">
                    <a16:creationId xmlns:a16="http://schemas.microsoft.com/office/drawing/2014/main" id="{88D9F634-1832-DB60-E299-3A1A36C819C8}"/>
                  </a:ext>
                </a:extLst>
              </p:cNvPr>
              <p:cNvSpPr/>
              <p:nvPr/>
            </p:nvSpPr>
            <p:spPr>
              <a:xfrm>
                <a:off x="500448" y="1473543"/>
                <a:ext cx="9267" cy="945291"/>
              </a:xfrm>
              <a:custGeom>
                <a:avLst/>
                <a:gdLst/>
                <a:ahLst/>
                <a:cxnLst/>
                <a:rect l="0" t="0" r="0" b="0"/>
                <a:pathLst>
                  <a:path w="9267" h="945291">
                    <a:moveTo>
                      <a:pt x="0" y="0"/>
                    </a:moveTo>
                    <a:lnTo>
                      <a:pt x="0" y="945291"/>
                    </a:lnTo>
                  </a:path>
                </a:pathLst>
              </a:custGeom>
              <a:noFill/>
              <a:ln w="6950">
                <a:solidFill>
                  <a:srgbClr val="405373"/>
                </a:solidFill>
              </a:ln>
            </p:spPr>
            <p:txBody>
              <a:bodyPr rtlCol="0" anchor="ctr"/>
              <a:lstStyle/>
              <a:p>
                <a:pPr algn="ctr"/>
                <a:endParaRPr/>
              </a:p>
            </p:txBody>
          </p:sp>
          <p:sp>
            <p:nvSpPr>
              <p:cNvPr id="169" name="Rounded Rectangle 5">
                <a:extLst>
                  <a:ext uri="{FF2B5EF4-FFF2-40B4-BE49-F238E27FC236}">
                    <a16:creationId xmlns:a16="http://schemas.microsoft.com/office/drawing/2014/main" id="{AEE9A10F-40C4-2A71-6299-99188F5F53F9}"/>
                  </a:ext>
                </a:extLst>
              </p:cNvPr>
              <p:cNvSpPr/>
              <p:nvPr/>
            </p:nvSpPr>
            <p:spPr>
              <a:xfrm>
                <a:off x="472645" y="2418835"/>
                <a:ext cx="55605" cy="55605"/>
              </a:xfrm>
              <a:custGeom>
                <a:avLst/>
                <a:gdLst/>
                <a:ahLst/>
                <a:cxnLst/>
                <a:rect l="0" t="0" r="0" b="0"/>
                <a:pathLst>
                  <a:path w="55605" h="55605">
                    <a:moveTo>
                      <a:pt x="0" y="27802"/>
                    </a:moveTo>
                    <a:cubicBezTo>
                      <a:pt x="0" y="12447"/>
                      <a:pt x="12447" y="0"/>
                      <a:pt x="27802" y="0"/>
                    </a:cubicBezTo>
                    <a:cubicBezTo>
                      <a:pt x="43157" y="0"/>
                      <a:pt x="55605" y="12447"/>
                      <a:pt x="55605" y="27802"/>
                    </a:cubicBezTo>
                    <a:cubicBezTo>
                      <a:pt x="55605" y="43157"/>
                      <a:pt x="43157" y="55605"/>
                      <a:pt x="27802" y="55605"/>
                    </a:cubicBezTo>
                    <a:cubicBezTo>
                      <a:pt x="12447" y="55605"/>
                      <a:pt x="0" y="43157"/>
                      <a:pt x="0" y="27802"/>
                    </a:cubicBezTo>
                  </a:path>
                </a:pathLst>
              </a:custGeom>
              <a:noFill/>
              <a:ln w="6950">
                <a:solidFill>
                  <a:srgbClr val="405373"/>
                </a:solidFill>
              </a:ln>
            </p:spPr>
            <p:txBody>
              <a:bodyPr rtlCol="0" anchor="ctr"/>
              <a:lstStyle/>
              <a:p>
                <a:pPr algn="ctr"/>
                <a:endParaRPr/>
              </a:p>
            </p:txBody>
          </p:sp>
        </p:grpSp>
        <p:grpSp>
          <p:nvGrpSpPr>
            <p:cNvPr id="188" name="Group 187">
              <a:extLst>
                <a:ext uri="{FF2B5EF4-FFF2-40B4-BE49-F238E27FC236}">
                  <a16:creationId xmlns:a16="http://schemas.microsoft.com/office/drawing/2014/main" id="{541C8EE4-C596-B537-814B-EA9425DA4B91}"/>
                </a:ext>
              </a:extLst>
            </p:cNvPr>
            <p:cNvGrpSpPr/>
            <p:nvPr/>
          </p:nvGrpSpPr>
          <p:grpSpPr>
            <a:xfrm>
              <a:off x="934905" y="2975131"/>
              <a:ext cx="1374259" cy="815414"/>
              <a:chOff x="500448" y="2557848"/>
              <a:chExt cx="778475" cy="667264"/>
            </a:xfrm>
          </p:grpSpPr>
          <p:sp>
            <p:nvSpPr>
              <p:cNvPr id="189" name="Rounded Rectangle 25">
                <a:extLst>
                  <a:ext uri="{FF2B5EF4-FFF2-40B4-BE49-F238E27FC236}">
                    <a16:creationId xmlns:a16="http://schemas.microsoft.com/office/drawing/2014/main" id="{18930657-696F-07E0-EC6E-0452717D53C6}"/>
                  </a:ext>
                </a:extLst>
              </p:cNvPr>
              <p:cNvSpPr/>
              <p:nvPr/>
            </p:nvSpPr>
            <p:spPr>
              <a:xfrm>
                <a:off x="500448" y="2557848"/>
                <a:ext cx="778475" cy="667264"/>
              </a:xfrm>
              <a:custGeom>
                <a:avLst/>
                <a:gdLst/>
                <a:ahLst/>
                <a:cxnLst/>
                <a:rect l="0" t="0" r="0" b="0"/>
                <a:pathLst>
                  <a:path w="778475" h="667264">
                    <a:moveTo>
                      <a:pt x="778475" y="333632"/>
                    </a:moveTo>
                    <a:lnTo>
                      <a:pt x="611659" y="667264"/>
                    </a:lnTo>
                    <a:lnTo>
                      <a:pt x="0" y="667264"/>
                    </a:lnTo>
                    <a:lnTo>
                      <a:pt x="166816" y="333632"/>
                    </a:lnTo>
                    <a:lnTo>
                      <a:pt x="0" y="0"/>
                    </a:lnTo>
                    <a:lnTo>
                      <a:pt x="611659" y="0"/>
                    </a:lnTo>
                    <a:close/>
                  </a:path>
                </a:pathLst>
              </a:custGeom>
              <a:solidFill>
                <a:srgbClr val="405373"/>
              </a:solidFill>
              <a:ln>
                <a:noFill/>
              </a:ln>
            </p:spPr>
            <p:txBody>
              <a:bodyPr rtlCol="0" anchor="ctr"/>
              <a:lstStyle/>
              <a:p>
                <a:pPr algn="ctr"/>
                <a:endParaRPr/>
              </a:p>
            </p:txBody>
          </p:sp>
          <p:sp>
            <p:nvSpPr>
              <p:cNvPr id="190" name="Rounded Rectangle 26">
                <a:extLst>
                  <a:ext uri="{FF2B5EF4-FFF2-40B4-BE49-F238E27FC236}">
                    <a16:creationId xmlns:a16="http://schemas.microsoft.com/office/drawing/2014/main" id="{C36F5906-D43D-6677-E156-256B9866F47C}"/>
                  </a:ext>
                </a:extLst>
              </p:cNvPr>
              <p:cNvSpPr/>
              <p:nvPr/>
            </p:nvSpPr>
            <p:spPr>
              <a:xfrm>
                <a:off x="500448" y="2557848"/>
                <a:ext cx="778475" cy="667264"/>
              </a:xfrm>
              <a:custGeom>
                <a:avLst/>
                <a:gdLst/>
                <a:ahLst/>
                <a:cxnLst/>
                <a:rect l="0" t="0" r="0" b="0"/>
                <a:pathLst>
                  <a:path w="778475" h="667264">
                    <a:moveTo>
                      <a:pt x="778475" y="333632"/>
                    </a:moveTo>
                    <a:lnTo>
                      <a:pt x="611659" y="667264"/>
                    </a:lnTo>
                    <a:lnTo>
                      <a:pt x="0" y="667264"/>
                    </a:lnTo>
                    <a:lnTo>
                      <a:pt x="166816" y="333632"/>
                    </a:lnTo>
                    <a:lnTo>
                      <a:pt x="0" y="0"/>
                    </a:lnTo>
                    <a:lnTo>
                      <a:pt x="611659" y="0"/>
                    </a:lnTo>
                    <a:close/>
                  </a:path>
                </a:pathLst>
              </a:custGeom>
              <a:noFill/>
              <a:ln w="6950">
                <a:solidFill>
                  <a:srgbClr val="405373"/>
                </a:solidFill>
              </a:ln>
            </p:spPr>
            <p:txBody>
              <a:bodyPr rtlCol="0" anchor="ctr"/>
              <a:lstStyle/>
              <a:p>
                <a:pPr algn="ctr"/>
                <a:endParaRPr/>
              </a:p>
            </p:txBody>
          </p:sp>
        </p:grpSp>
        <p:sp>
          <p:nvSpPr>
            <p:cNvPr id="238" name="TextBox 237">
              <a:extLst>
                <a:ext uri="{FF2B5EF4-FFF2-40B4-BE49-F238E27FC236}">
                  <a16:creationId xmlns:a16="http://schemas.microsoft.com/office/drawing/2014/main" id="{7EC831E8-A127-9B0C-329A-3E3FD31F42DC}"/>
                </a:ext>
              </a:extLst>
            </p:cNvPr>
            <p:cNvSpPr txBox="1"/>
            <p:nvPr/>
          </p:nvSpPr>
          <p:spPr>
            <a:xfrm>
              <a:off x="1163949" y="1623694"/>
              <a:ext cx="1325176" cy="492443"/>
            </a:xfrm>
            <a:prstGeom prst="rect">
              <a:avLst/>
            </a:prstGeom>
            <a:noFill/>
            <a:ln>
              <a:noFill/>
            </a:ln>
          </p:spPr>
          <p:txBody>
            <a:bodyPr wrap="square" lIns="0" tIns="0" rIns="0" bIns="0" anchor="t">
              <a:spAutoFit/>
            </a:bodyPr>
            <a:lstStyle/>
            <a:p>
              <a:pPr algn="l"/>
              <a:r>
                <a:rPr sz="1600" b="1">
                  <a:solidFill>
                    <a:srgbClr val="2E3C4E"/>
                  </a:solidFill>
                  <a:latin typeface="Barlow Bold" pitchFamily="34" charset="0"/>
                </a:rPr>
                <a:t>Initiation of
Transaction</a:t>
              </a:r>
            </a:p>
          </p:txBody>
        </p:sp>
        <p:sp>
          <p:nvSpPr>
            <p:cNvPr id="244" name="TextBox 243">
              <a:extLst>
                <a:ext uri="{FF2B5EF4-FFF2-40B4-BE49-F238E27FC236}">
                  <a16:creationId xmlns:a16="http://schemas.microsoft.com/office/drawing/2014/main" id="{E6D1154B-99E7-1DA9-96D6-EA24BA9BFEAB}"/>
                </a:ext>
              </a:extLst>
            </p:cNvPr>
            <p:cNvSpPr txBox="1"/>
            <p:nvPr/>
          </p:nvSpPr>
          <p:spPr>
            <a:xfrm>
              <a:off x="1163949" y="2162140"/>
              <a:ext cx="1441100" cy="338554"/>
            </a:xfrm>
            <a:prstGeom prst="rect">
              <a:avLst/>
            </a:prstGeom>
            <a:noFill/>
            <a:ln>
              <a:noFill/>
            </a:ln>
          </p:spPr>
          <p:txBody>
            <a:bodyPr wrap="none" lIns="0" tIns="0" rIns="0" bIns="0" anchor="t">
              <a:spAutoFit/>
            </a:bodyPr>
            <a:lstStyle/>
            <a:p>
              <a:pPr algn="l"/>
              <a:r>
                <a:rPr sz="1100">
                  <a:solidFill>
                    <a:srgbClr val="384653"/>
                  </a:solidFill>
                  <a:latin typeface="Montserrat" pitchFamily="34" charset="0"/>
                </a:rPr>
                <a:t>Sender creates
transaction in wallet</a:t>
              </a:r>
            </a:p>
          </p:txBody>
        </p:sp>
      </p:grpSp>
      <p:grpSp>
        <p:nvGrpSpPr>
          <p:cNvPr id="259" name="Group 258">
            <a:extLst>
              <a:ext uri="{FF2B5EF4-FFF2-40B4-BE49-F238E27FC236}">
                <a16:creationId xmlns:a16="http://schemas.microsoft.com/office/drawing/2014/main" id="{890E758A-8BBC-8510-4AE7-C2250BEAC406}"/>
              </a:ext>
            </a:extLst>
          </p:cNvPr>
          <p:cNvGrpSpPr/>
          <p:nvPr/>
        </p:nvGrpSpPr>
        <p:grpSpPr>
          <a:xfrm>
            <a:off x="10248994" y="2567978"/>
            <a:ext cx="1640677" cy="2208415"/>
            <a:chOff x="9720356" y="1582130"/>
            <a:chExt cx="1640677" cy="2208415"/>
          </a:xfrm>
        </p:grpSpPr>
        <p:grpSp>
          <p:nvGrpSpPr>
            <p:cNvPr id="182" name="Group 181">
              <a:extLst>
                <a:ext uri="{FF2B5EF4-FFF2-40B4-BE49-F238E27FC236}">
                  <a16:creationId xmlns:a16="http://schemas.microsoft.com/office/drawing/2014/main" id="{C07E2990-A655-A37E-BC54-ABEC65E38B7D}"/>
                </a:ext>
              </a:extLst>
            </p:cNvPr>
            <p:cNvGrpSpPr/>
            <p:nvPr/>
          </p:nvGrpSpPr>
          <p:grpSpPr>
            <a:xfrm>
              <a:off x="9720356" y="1582130"/>
              <a:ext cx="98161" cy="1291074"/>
              <a:chOff x="5477132" y="1417937"/>
              <a:chExt cx="55605" cy="1056503"/>
            </a:xfrm>
          </p:grpSpPr>
          <p:sp>
            <p:nvSpPr>
              <p:cNvPr id="183" name="Rounded Rectangle 19">
                <a:extLst>
                  <a:ext uri="{FF2B5EF4-FFF2-40B4-BE49-F238E27FC236}">
                    <a16:creationId xmlns:a16="http://schemas.microsoft.com/office/drawing/2014/main" id="{3E9F0539-1250-F645-9702-02CF90D27BEA}"/>
                  </a:ext>
                </a:extLst>
              </p:cNvPr>
              <p:cNvSpPr/>
              <p:nvPr/>
            </p:nvSpPr>
            <p:spPr>
              <a:xfrm>
                <a:off x="5477132" y="1417937"/>
                <a:ext cx="55605" cy="55605"/>
              </a:xfrm>
              <a:custGeom>
                <a:avLst/>
                <a:gdLst/>
                <a:ahLst/>
                <a:cxnLst/>
                <a:rect l="0" t="0" r="0" b="0"/>
                <a:pathLst>
                  <a:path w="55605" h="55605">
                    <a:moveTo>
                      <a:pt x="0" y="27802"/>
                    </a:moveTo>
                    <a:cubicBezTo>
                      <a:pt x="0" y="12447"/>
                      <a:pt x="12447" y="0"/>
                      <a:pt x="27802" y="0"/>
                    </a:cubicBezTo>
                    <a:cubicBezTo>
                      <a:pt x="43157" y="0"/>
                      <a:pt x="55605" y="12447"/>
                      <a:pt x="55605" y="27802"/>
                    </a:cubicBezTo>
                    <a:cubicBezTo>
                      <a:pt x="55605" y="43157"/>
                      <a:pt x="43157" y="55605"/>
                      <a:pt x="27802" y="55605"/>
                    </a:cubicBezTo>
                    <a:cubicBezTo>
                      <a:pt x="12447" y="55605"/>
                      <a:pt x="0" y="43157"/>
                      <a:pt x="0" y="27802"/>
                    </a:cubicBezTo>
                  </a:path>
                </a:pathLst>
              </a:custGeom>
              <a:solidFill>
                <a:srgbClr val="69A2FF"/>
              </a:solidFill>
              <a:ln>
                <a:noFill/>
              </a:ln>
            </p:spPr>
            <p:txBody>
              <a:bodyPr rtlCol="0" anchor="ctr"/>
              <a:lstStyle/>
              <a:p>
                <a:pPr algn="ctr"/>
                <a:endParaRPr/>
              </a:p>
            </p:txBody>
          </p:sp>
          <p:sp>
            <p:nvSpPr>
              <p:cNvPr id="184" name="Rounded Rectangle 20">
                <a:extLst>
                  <a:ext uri="{FF2B5EF4-FFF2-40B4-BE49-F238E27FC236}">
                    <a16:creationId xmlns:a16="http://schemas.microsoft.com/office/drawing/2014/main" id="{98E61DE9-433B-BECE-C83B-56B93E0FEB8C}"/>
                  </a:ext>
                </a:extLst>
              </p:cNvPr>
              <p:cNvSpPr/>
              <p:nvPr/>
            </p:nvSpPr>
            <p:spPr>
              <a:xfrm>
                <a:off x="5477132" y="2418835"/>
                <a:ext cx="55605" cy="55605"/>
              </a:xfrm>
              <a:custGeom>
                <a:avLst/>
                <a:gdLst/>
                <a:ahLst/>
                <a:cxnLst/>
                <a:rect l="0" t="0" r="0" b="0"/>
                <a:pathLst>
                  <a:path w="55605" h="55605">
                    <a:moveTo>
                      <a:pt x="0" y="27802"/>
                    </a:moveTo>
                    <a:cubicBezTo>
                      <a:pt x="0" y="12447"/>
                      <a:pt x="12447" y="0"/>
                      <a:pt x="27802" y="0"/>
                    </a:cubicBezTo>
                    <a:cubicBezTo>
                      <a:pt x="43157" y="0"/>
                      <a:pt x="55605" y="12447"/>
                      <a:pt x="55605" y="27802"/>
                    </a:cubicBezTo>
                    <a:cubicBezTo>
                      <a:pt x="55605" y="43157"/>
                      <a:pt x="43157" y="55605"/>
                      <a:pt x="27802" y="55605"/>
                    </a:cubicBezTo>
                    <a:cubicBezTo>
                      <a:pt x="12447" y="55605"/>
                      <a:pt x="0" y="43157"/>
                      <a:pt x="0" y="27802"/>
                    </a:cubicBezTo>
                  </a:path>
                </a:pathLst>
              </a:custGeom>
              <a:solidFill>
                <a:srgbClr val="69A2FF"/>
              </a:solidFill>
              <a:ln>
                <a:noFill/>
              </a:ln>
            </p:spPr>
            <p:txBody>
              <a:bodyPr rtlCol="0" anchor="ctr"/>
              <a:lstStyle/>
              <a:p>
                <a:pPr algn="ctr"/>
                <a:endParaRPr/>
              </a:p>
            </p:txBody>
          </p:sp>
          <p:sp>
            <p:nvSpPr>
              <p:cNvPr id="185" name="Rounded Rectangle 21">
                <a:extLst>
                  <a:ext uri="{FF2B5EF4-FFF2-40B4-BE49-F238E27FC236}">
                    <a16:creationId xmlns:a16="http://schemas.microsoft.com/office/drawing/2014/main" id="{C624FF62-6047-A16B-F9C5-421914B26B78}"/>
                  </a:ext>
                </a:extLst>
              </p:cNvPr>
              <p:cNvSpPr/>
              <p:nvPr/>
            </p:nvSpPr>
            <p:spPr>
              <a:xfrm>
                <a:off x="5477132" y="1417937"/>
                <a:ext cx="55605" cy="55605"/>
              </a:xfrm>
              <a:custGeom>
                <a:avLst/>
                <a:gdLst/>
                <a:ahLst/>
                <a:cxnLst/>
                <a:rect l="0" t="0" r="0" b="0"/>
                <a:pathLst>
                  <a:path w="55605" h="55605">
                    <a:moveTo>
                      <a:pt x="0" y="27802"/>
                    </a:moveTo>
                    <a:cubicBezTo>
                      <a:pt x="0" y="12447"/>
                      <a:pt x="12447" y="0"/>
                      <a:pt x="27802" y="0"/>
                    </a:cubicBezTo>
                    <a:cubicBezTo>
                      <a:pt x="43157" y="0"/>
                      <a:pt x="55605" y="12447"/>
                      <a:pt x="55605" y="27802"/>
                    </a:cubicBezTo>
                    <a:cubicBezTo>
                      <a:pt x="55605" y="43157"/>
                      <a:pt x="43157" y="55605"/>
                      <a:pt x="27802" y="55605"/>
                    </a:cubicBezTo>
                    <a:cubicBezTo>
                      <a:pt x="12447" y="55605"/>
                      <a:pt x="0" y="43157"/>
                      <a:pt x="0" y="27802"/>
                    </a:cubicBezTo>
                  </a:path>
                </a:pathLst>
              </a:custGeom>
              <a:noFill/>
              <a:ln w="6950">
                <a:solidFill>
                  <a:srgbClr val="69A2FF"/>
                </a:solidFill>
              </a:ln>
            </p:spPr>
            <p:txBody>
              <a:bodyPr rtlCol="0" anchor="ctr"/>
              <a:lstStyle/>
              <a:p>
                <a:pPr algn="ctr"/>
                <a:endParaRPr/>
              </a:p>
            </p:txBody>
          </p:sp>
          <p:sp>
            <p:nvSpPr>
              <p:cNvPr id="186" name="Rounded Rectangle 22">
                <a:extLst>
                  <a:ext uri="{FF2B5EF4-FFF2-40B4-BE49-F238E27FC236}">
                    <a16:creationId xmlns:a16="http://schemas.microsoft.com/office/drawing/2014/main" id="{067C824F-BA29-30BD-43E2-5723B3A9535F}"/>
                  </a:ext>
                </a:extLst>
              </p:cNvPr>
              <p:cNvSpPr/>
              <p:nvPr/>
            </p:nvSpPr>
            <p:spPr>
              <a:xfrm>
                <a:off x="5504935" y="1473543"/>
                <a:ext cx="9267" cy="945291"/>
              </a:xfrm>
              <a:custGeom>
                <a:avLst/>
                <a:gdLst/>
                <a:ahLst/>
                <a:cxnLst/>
                <a:rect l="0" t="0" r="0" b="0"/>
                <a:pathLst>
                  <a:path w="9267" h="945291">
                    <a:moveTo>
                      <a:pt x="0" y="0"/>
                    </a:moveTo>
                    <a:lnTo>
                      <a:pt x="0" y="945291"/>
                    </a:lnTo>
                  </a:path>
                </a:pathLst>
              </a:custGeom>
              <a:noFill/>
              <a:ln w="6950">
                <a:solidFill>
                  <a:srgbClr val="69A2FF"/>
                </a:solidFill>
              </a:ln>
            </p:spPr>
            <p:txBody>
              <a:bodyPr rtlCol="0" anchor="ctr"/>
              <a:lstStyle/>
              <a:p>
                <a:pPr algn="ctr"/>
                <a:endParaRPr/>
              </a:p>
            </p:txBody>
          </p:sp>
          <p:sp>
            <p:nvSpPr>
              <p:cNvPr id="187" name="Rounded Rectangle 23">
                <a:extLst>
                  <a:ext uri="{FF2B5EF4-FFF2-40B4-BE49-F238E27FC236}">
                    <a16:creationId xmlns:a16="http://schemas.microsoft.com/office/drawing/2014/main" id="{2C52FBE2-EB00-9CD3-8716-13EB1A2D3B50}"/>
                  </a:ext>
                </a:extLst>
              </p:cNvPr>
              <p:cNvSpPr/>
              <p:nvPr/>
            </p:nvSpPr>
            <p:spPr>
              <a:xfrm>
                <a:off x="5477132" y="2418835"/>
                <a:ext cx="55605" cy="55605"/>
              </a:xfrm>
              <a:custGeom>
                <a:avLst/>
                <a:gdLst/>
                <a:ahLst/>
                <a:cxnLst/>
                <a:rect l="0" t="0" r="0" b="0"/>
                <a:pathLst>
                  <a:path w="55605" h="55605">
                    <a:moveTo>
                      <a:pt x="0" y="27802"/>
                    </a:moveTo>
                    <a:cubicBezTo>
                      <a:pt x="0" y="12447"/>
                      <a:pt x="12447" y="0"/>
                      <a:pt x="27802" y="0"/>
                    </a:cubicBezTo>
                    <a:cubicBezTo>
                      <a:pt x="43157" y="0"/>
                      <a:pt x="55605" y="12447"/>
                      <a:pt x="55605" y="27802"/>
                    </a:cubicBezTo>
                    <a:cubicBezTo>
                      <a:pt x="55605" y="43157"/>
                      <a:pt x="43157" y="55605"/>
                      <a:pt x="27802" y="55605"/>
                    </a:cubicBezTo>
                    <a:cubicBezTo>
                      <a:pt x="12447" y="55605"/>
                      <a:pt x="0" y="43157"/>
                      <a:pt x="0" y="27802"/>
                    </a:cubicBezTo>
                  </a:path>
                </a:pathLst>
              </a:custGeom>
              <a:noFill/>
              <a:ln w="6950">
                <a:solidFill>
                  <a:srgbClr val="69A2FF"/>
                </a:solidFill>
              </a:ln>
            </p:spPr>
            <p:txBody>
              <a:bodyPr rtlCol="0" anchor="ctr"/>
              <a:lstStyle/>
              <a:p>
                <a:pPr algn="ctr"/>
                <a:endParaRPr/>
              </a:p>
            </p:txBody>
          </p:sp>
        </p:grpSp>
        <p:grpSp>
          <p:nvGrpSpPr>
            <p:cNvPr id="206" name="Group 205">
              <a:extLst>
                <a:ext uri="{FF2B5EF4-FFF2-40B4-BE49-F238E27FC236}">
                  <a16:creationId xmlns:a16="http://schemas.microsoft.com/office/drawing/2014/main" id="{3F691515-F069-D463-2B0C-60CA26186C62}"/>
                </a:ext>
              </a:extLst>
            </p:cNvPr>
            <p:cNvGrpSpPr/>
            <p:nvPr/>
          </p:nvGrpSpPr>
          <p:grpSpPr>
            <a:xfrm>
              <a:off x="9769437" y="2975131"/>
              <a:ext cx="1374259" cy="815414"/>
              <a:chOff x="5504935" y="2557848"/>
              <a:chExt cx="778475" cy="667264"/>
            </a:xfrm>
          </p:grpSpPr>
          <p:sp>
            <p:nvSpPr>
              <p:cNvPr id="207" name="Rounded Rectangle 43">
                <a:extLst>
                  <a:ext uri="{FF2B5EF4-FFF2-40B4-BE49-F238E27FC236}">
                    <a16:creationId xmlns:a16="http://schemas.microsoft.com/office/drawing/2014/main" id="{7D847BD3-658E-AA16-9CA3-D1E79FA26D6E}"/>
                  </a:ext>
                </a:extLst>
              </p:cNvPr>
              <p:cNvSpPr/>
              <p:nvPr/>
            </p:nvSpPr>
            <p:spPr>
              <a:xfrm>
                <a:off x="5504935" y="2557848"/>
                <a:ext cx="778475" cy="667264"/>
              </a:xfrm>
              <a:custGeom>
                <a:avLst/>
                <a:gdLst/>
                <a:ahLst/>
                <a:cxnLst/>
                <a:rect l="0" t="0" r="0" b="0"/>
                <a:pathLst>
                  <a:path w="778475" h="667264">
                    <a:moveTo>
                      <a:pt x="778475" y="333632"/>
                    </a:moveTo>
                    <a:lnTo>
                      <a:pt x="611659" y="667264"/>
                    </a:lnTo>
                    <a:lnTo>
                      <a:pt x="0" y="667264"/>
                    </a:lnTo>
                    <a:lnTo>
                      <a:pt x="166816" y="333632"/>
                    </a:lnTo>
                    <a:lnTo>
                      <a:pt x="0" y="0"/>
                    </a:lnTo>
                    <a:lnTo>
                      <a:pt x="611659" y="0"/>
                    </a:lnTo>
                    <a:close/>
                  </a:path>
                </a:pathLst>
              </a:custGeom>
              <a:solidFill>
                <a:srgbClr val="69A2FF"/>
              </a:solidFill>
              <a:ln>
                <a:noFill/>
              </a:ln>
            </p:spPr>
            <p:txBody>
              <a:bodyPr rtlCol="0" anchor="ctr"/>
              <a:lstStyle/>
              <a:p>
                <a:pPr algn="ctr"/>
                <a:endParaRPr/>
              </a:p>
            </p:txBody>
          </p:sp>
          <p:sp>
            <p:nvSpPr>
              <p:cNvPr id="208" name="Rounded Rectangle 44">
                <a:extLst>
                  <a:ext uri="{FF2B5EF4-FFF2-40B4-BE49-F238E27FC236}">
                    <a16:creationId xmlns:a16="http://schemas.microsoft.com/office/drawing/2014/main" id="{CCECAE1E-1896-6A57-910B-D3605309D18A}"/>
                  </a:ext>
                </a:extLst>
              </p:cNvPr>
              <p:cNvSpPr/>
              <p:nvPr/>
            </p:nvSpPr>
            <p:spPr>
              <a:xfrm>
                <a:off x="5504935" y="2557848"/>
                <a:ext cx="778475" cy="667264"/>
              </a:xfrm>
              <a:custGeom>
                <a:avLst/>
                <a:gdLst/>
                <a:ahLst/>
                <a:cxnLst/>
                <a:rect l="0" t="0" r="0" b="0"/>
                <a:pathLst>
                  <a:path w="778475" h="667264">
                    <a:moveTo>
                      <a:pt x="778475" y="333632"/>
                    </a:moveTo>
                    <a:lnTo>
                      <a:pt x="611659" y="667264"/>
                    </a:lnTo>
                    <a:lnTo>
                      <a:pt x="0" y="667264"/>
                    </a:lnTo>
                    <a:lnTo>
                      <a:pt x="166816" y="333632"/>
                    </a:lnTo>
                    <a:lnTo>
                      <a:pt x="0" y="0"/>
                    </a:lnTo>
                    <a:lnTo>
                      <a:pt x="611659" y="0"/>
                    </a:lnTo>
                    <a:close/>
                  </a:path>
                </a:pathLst>
              </a:custGeom>
              <a:noFill/>
              <a:ln w="6950">
                <a:solidFill>
                  <a:srgbClr val="69A2FF"/>
                </a:solidFill>
              </a:ln>
            </p:spPr>
            <p:txBody>
              <a:bodyPr rtlCol="0" anchor="ctr"/>
              <a:lstStyle/>
              <a:p>
                <a:pPr algn="ctr"/>
                <a:endParaRPr/>
              </a:p>
            </p:txBody>
          </p:sp>
        </p:grpSp>
        <p:sp>
          <p:nvSpPr>
            <p:cNvPr id="239" name="TextBox 238">
              <a:extLst>
                <a:ext uri="{FF2B5EF4-FFF2-40B4-BE49-F238E27FC236}">
                  <a16:creationId xmlns:a16="http://schemas.microsoft.com/office/drawing/2014/main" id="{88EEBAE4-3693-A1D1-1E73-33423D353DB2}"/>
                </a:ext>
              </a:extLst>
            </p:cNvPr>
            <p:cNvSpPr txBox="1"/>
            <p:nvPr/>
          </p:nvSpPr>
          <p:spPr>
            <a:xfrm>
              <a:off x="9998481" y="2152617"/>
              <a:ext cx="1362552" cy="338554"/>
            </a:xfrm>
            <a:prstGeom prst="rect">
              <a:avLst/>
            </a:prstGeom>
            <a:noFill/>
            <a:ln>
              <a:noFill/>
            </a:ln>
          </p:spPr>
          <p:txBody>
            <a:bodyPr wrap="none" lIns="0" tIns="0" rIns="0" bIns="0" anchor="t">
              <a:spAutoFit/>
            </a:bodyPr>
            <a:lstStyle/>
            <a:p>
              <a:pPr algn="l"/>
              <a:r>
                <a:rPr sz="1100">
                  <a:solidFill>
                    <a:srgbClr val="384653"/>
                  </a:solidFill>
                  <a:latin typeface="Montserrat" pitchFamily="34" charset="0"/>
                </a:rPr>
                <a:t>Recipient's wallet
reflects transaction</a:t>
              </a:r>
            </a:p>
          </p:txBody>
        </p:sp>
        <p:sp>
          <p:nvSpPr>
            <p:cNvPr id="246" name="TextBox 245">
              <a:extLst>
                <a:ext uri="{FF2B5EF4-FFF2-40B4-BE49-F238E27FC236}">
                  <a16:creationId xmlns:a16="http://schemas.microsoft.com/office/drawing/2014/main" id="{31DB03E1-14AE-B092-2CFA-631C9C09EAF9}"/>
                </a:ext>
              </a:extLst>
            </p:cNvPr>
            <p:cNvSpPr txBox="1"/>
            <p:nvPr/>
          </p:nvSpPr>
          <p:spPr>
            <a:xfrm>
              <a:off x="9998481" y="1623694"/>
              <a:ext cx="1200650" cy="492443"/>
            </a:xfrm>
            <a:prstGeom prst="rect">
              <a:avLst/>
            </a:prstGeom>
            <a:noFill/>
            <a:ln>
              <a:noFill/>
            </a:ln>
          </p:spPr>
          <p:txBody>
            <a:bodyPr wrap="none" lIns="0" tIns="0" rIns="0" bIns="0" anchor="t">
              <a:spAutoFit/>
            </a:bodyPr>
            <a:lstStyle/>
            <a:p>
              <a:pPr algn="l"/>
              <a:r>
                <a:rPr sz="1600" b="1">
                  <a:solidFill>
                    <a:srgbClr val="2E3C4E"/>
                  </a:solidFill>
                  <a:latin typeface="Barlow Bold" pitchFamily="34" charset="0"/>
                </a:rPr>
                <a:t>Transaction
Confirmation</a:t>
              </a:r>
            </a:p>
          </p:txBody>
        </p:sp>
      </p:grpSp>
      <p:grpSp>
        <p:nvGrpSpPr>
          <p:cNvPr id="260" name="Group 259">
            <a:extLst>
              <a:ext uri="{FF2B5EF4-FFF2-40B4-BE49-F238E27FC236}">
                <a16:creationId xmlns:a16="http://schemas.microsoft.com/office/drawing/2014/main" id="{93984459-5596-3DD3-D60C-FB7BBE96B206}"/>
              </a:ext>
            </a:extLst>
          </p:cNvPr>
          <p:cNvGrpSpPr/>
          <p:nvPr/>
        </p:nvGrpSpPr>
        <p:grpSpPr>
          <a:xfrm>
            <a:off x="11721416" y="3960979"/>
            <a:ext cx="1615028" cy="1936611"/>
            <a:chOff x="11192778" y="2975131"/>
            <a:chExt cx="1615028" cy="1936611"/>
          </a:xfrm>
        </p:grpSpPr>
        <p:grpSp>
          <p:nvGrpSpPr>
            <p:cNvPr id="209" name="Group 208">
              <a:extLst>
                <a:ext uri="{FF2B5EF4-FFF2-40B4-BE49-F238E27FC236}">
                  <a16:creationId xmlns:a16="http://schemas.microsoft.com/office/drawing/2014/main" id="{2BE769D5-250E-B30D-F787-F73E2F736769}"/>
                </a:ext>
              </a:extLst>
            </p:cNvPr>
            <p:cNvGrpSpPr/>
            <p:nvPr/>
          </p:nvGrpSpPr>
          <p:grpSpPr>
            <a:xfrm>
              <a:off x="11241859" y="2975131"/>
              <a:ext cx="1374259" cy="815414"/>
              <a:chOff x="6339016" y="2557848"/>
              <a:chExt cx="778475" cy="667264"/>
            </a:xfrm>
          </p:grpSpPr>
          <p:sp>
            <p:nvSpPr>
              <p:cNvPr id="210" name="Rounded Rectangle 46">
                <a:extLst>
                  <a:ext uri="{FF2B5EF4-FFF2-40B4-BE49-F238E27FC236}">
                    <a16:creationId xmlns:a16="http://schemas.microsoft.com/office/drawing/2014/main" id="{10AA7E13-2153-401F-F62F-B2F61D1CB7F1}"/>
                  </a:ext>
                </a:extLst>
              </p:cNvPr>
              <p:cNvSpPr/>
              <p:nvPr/>
            </p:nvSpPr>
            <p:spPr>
              <a:xfrm>
                <a:off x="6339016" y="2557848"/>
                <a:ext cx="778475" cy="667264"/>
              </a:xfrm>
              <a:custGeom>
                <a:avLst/>
                <a:gdLst/>
                <a:ahLst/>
                <a:cxnLst/>
                <a:rect l="0" t="0" r="0" b="0"/>
                <a:pathLst>
                  <a:path w="778475" h="667264">
                    <a:moveTo>
                      <a:pt x="778475" y="333632"/>
                    </a:moveTo>
                    <a:lnTo>
                      <a:pt x="611659" y="667264"/>
                    </a:lnTo>
                    <a:lnTo>
                      <a:pt x="0" y="667264"/>
                    </a:lnTo>
                    <a:lnTo>
                      <a:pt x="166816" y="333632"/>
                    </a:lnTo>
                    <a:lnTo>
                      <a:pt x="0" y="0"/>
                    </a:lnTo>
                    <a:lnTo>
                      <a:pt x="611659" y="0"/>
                    </a:lnTo>
                    <a:close/>
                  </a:path>
                </a:pathLst>
              </a:custGeom>
              <a:solidFill>
                <a:srgbClr val="95BDFF"/>
              </a:solidFill>
              <a:ln>
                <a:noFill/>
              </a:ln>
            </p:spPr>
            <p:txBody>
              <a:bodyPr rtlCol="0" anchor="ctr"/>
              <a:lstStyle/>
              <a:p>
                <a:pPr algn="ctr"/>
                <a:endParaRPr/>
              </a:p>
            </p:txBody>
          </p:sp>
          <p:sp>
            <p:nvSpPr>
              <p:cNvPr id="211" name="Rounded Rectangle 47">
                <a:extLst>
                  <a:ext uri="{FF2B5EF4-FFF2-40B4-BE49-F238E27FC236}">
                    <a16:creationId xmlns:a16="http://schemas.microsoft.com/office/drawing/2014/main" id="{5969613F-A4AA-7317-3736-B1130DD29543}"/>
                  </a:ext>
                </a:extLst>
              </p:cNvPr>
              <p:cNvSpPr/>
              <p:nvPr/>
            </p:nvSpPr>
            <p:spPr>
              <a:xfrm>
                <a:off x="6339016" y="2557848"/>
                <a:ext cx="778475" cy="667264"/>
              </a:xfrm>
              <a:custGeom>
                <a:avLst/>
                <a:gdLst/>
                <a:ahLst/>
                <a:cxnLst/>
                <a:rect l="0" t="0" r="0" b="0"/>
                <a:pathLst>
                  <a:path w="778475" h="667264">
                    <a:moveTo>
                      <a:pt x="778475" y="333632"/>
                    </a:moveTo>
                    <a:lnTo>
                      <a:pt x="611659" y="667264"/>
                    </a:lnTo>
                    <a:lnTo>
                      <a:pt x="0" y="667264"/>
                    </a:lnTo>
                    <a:lnTo>
                      <a:pt x="166816" y="333632"/>
                    </a:lnTo>
                    <a:lnTo>
                      <a:pt x="0" y="0"/>
                    </a:lnTo>
                    <a:lnTo>
                      <a:pt x="611659" y="0"/>
                    </a:lnTo>
                    <a:close/>
                  </a:path>
                </a:pathLst>
              </a:custGeom>
              <a:noFill/>
              <a:ln w="6950">
                <a:solidFill>
                  <a:srgbClr val="95BDFF"/>
                </a:solidFill>
              </a:ln>
            </p:spPr>
            <p:txBody>
              <a:bodyPr rtlCol="0" anchor="ctr"/>
              <a:lstStyle/>
              <a:p>
                <a:pPr algn="ctr"/>
                <a:endParaRPr/>
              </a:p>
            </p:txBody>
          </p:sp>
        </p:grpSp>
        <p:grpSp>
          <p:nvGrpSpPr>
            <p:cNvPr id="230" name="Group 229">
              <a:extLst>
                <a:ext uri="{FF2B5EF4-FFF2-40B4-BE49-F238E27FC236}">
                  <a16:creationId xmlns:a16="http://schemas.microsoft.com/office/drawing/2014/main" id="{2DB63D42-FD90-4A09-015B-C15CD3434052}"/>
                </a:ext>
              </a:extLst>
            </p:cNvPr>
            <p:cNvGrpSpPr/>
            <p:nvPr/>
          </p:nvGrpSpPr>
          <p:grpSpPr>
            <a:xfrm>
              <a:off x="11192778" y="3892473"/>
              <a:ext cx="98161" cy="1019269"/>
              <a:chOff x="6311213" y="3308521"/>
              <a:chExt cx="55605" cy="834081"/>
            </a:xfrm>
          </p:grpSpPr>
          <p:sp>
            <p:nvSpPr>
              <p:cNvPr id="231" name="Rounded Rectangle 67">
                <a:extLst>
                  <a:ext uri="{FF2B5EF4-FFF2-40B4-BE49-F238E27FC236}">
                    <a16:creationId xmlns:a16="http://schemas.microsoft.com/office/drawing/2014/main" id="{62C6AB23-6DEF-86A3-782E-4EF2E7150EF2}"/>
                  </a:ext>
                </a:extLst>
              </p:cNvPr>
              <p:cNvSpPr/>
              <p:nvPr/>
            </p:nvSpPr>
            <p:spPr>
              <a:xfrm>
                <a:off x="6311213" y="3308521"/>
                <a:ext cx="55605" cy="55605"/>
              </a:xfrm>
              <a:custGeom>
                <a:avLst/>
                <a:gdLst/>
                <a:ahLst/>
                <a:cxnLst/>
                <a:rect l="0" t="0" r="0" b="0"/>
                <a:pathLst>
                  <a:path w="55605" h="55605">
                    <a:moveTo>
                      <a:pt x="0" y="27802"/>
                    </a:moveTo>
                    <a:cubicBezTo>
                      <a:pt x="0" y="12447"/>
                      <a:pt x="12447" y="0"/>
                      <a:pt x="27802" y="0"/>
                    </a:cubicBezTo>
                    <a:cubicBezTo>
                      <a:pt x="43157" y="0"/>
                      <a:pt x="55605" y="12447"/>
                      <a:pt x="55605" y="27802"/>
                    </a:cubicBezTo>
                    <a:cubicBezTo>
                      <a:pt x="55605" y="43157"/>
                      <a:pt x="43157" y="55605"/>
                      <a:pt x="27802" y="55605"/>
                    </a:cubicBezTo>
                    <a:cubicBezTo>
                      <a:pt x="12447" y="55605"/>
                      <a:pt x="0" y="43157"/>
                      <a:pt x="0" y="27802"/>
                    </a:cubicBezTo>
                  </a:path>
                </a:pathLst>
              </a:custGeom>
              <a:solidFill>
                <a:srgbClr val="95BDFF"/>
              </a:solidFill>
              <a:ln>
                <a:noFill/>
              </a:ln>
            </p:spPr>
            <p:txBody>
              <a:bodyPr rtlCol="0" anchor="ctr"/>
              <a:lstStyle/>
              <a:p>
                <a:pPr algn="ctr"/>
                <a:endParaRPr/>
              </a:p>
            </p:txBody>
          </p:sp>
          <p:sp>
            <p:nvSpPr>
              <p:cNvPr id="232" name="Rounded Rectangle 68">
                <a:extLst>
                  <a:ext uri="{FF2B5EF4-FFF2-40B4-BE49-F238E27FC236}">
                    <a16:creationId xmlns:a16="http://schemas.microsoft.com/office/drawing/2014/main" id="{A20BACE2-2500-79BC-0A38-69B5D7881277}"/>
                  </a:ext>
                </a:extLst>
              </p:cNvPr>
              <p:cNvSpPr/>
              <p:nvPr/>
            </p:nvSpPr>
            <p:spPr>
              <a:xfrm>
                <a:off x="6311213" y="4086997"/>
                <a:ext cx="55605" cy="55605"/>
              </a:xfrm>
              <a:custGeom>
                <a:avLst/>
                <a:gdLst/>
                <a:ahLst/>
                <a:cxnLst/>
                <a:rect l="0" t="0" r="0" b="0"/>
                <a:pathLst>
                  <a:path w="55605" h="55605">
                    <a:moveTo>
                      <a:pt x="0" y="27802"/>
                    </a:moveTo>
                    <a:cubicBezTo>
                      <a:pt x="0" y="12447"/>
                      <a:pt x="12447" y="0"/>
                      <a:pt x="27802" y="0"/>
                    </a:cubicBezTo>
                    <a:cubicBezTo>
                      <a:pt x="43157" y="0"/>
                      <a:pt x="55605" y="12447"/>
                      <a:pt x="55605" y="27802"/>
                    </a:cubicBezTo>
                    <a:cubicBezTo>
                      <a:pt x="55605" y="43157"/>
                      <a:pt x="43157" y="55605"/>
                      <a:pt x="27802" y="55605"/>
                    </a:cubicBezTo>
                    <a:cubicBezTo>
                      <a:pt x="12447" y="55605"/>
                      <a:pt x="0" y="43157"/>
                      <a:pt x="0" y="27802"/>
                    </a:cubicBezTo>
                  </a:path>
                </a:pathLst>
              </a:custGeom>
              <a:solidFill>
                <a:srgbClr val="95BDFF"/>
              </a:solidFill>
              <a:ln>
                <a:noFill/>
              </a:ln>
            </p:spPr>
            <p:txBody>
              <a:bodyPr rtlCol="0" anchor="ctr"/>
              <a:lstStyle/>
              <a:p>
                <a:pPr algn="ctr"/>
                <a:endParaRPr/>
              </a:p>
            </p:txBody>
          </p:sp>
          <p:sp>
            <p:nvSpPr>
              <p:cNvPr id="233" name="Rounded Rectangle 69">
                <a:extLst>
                  <a:ext uri="{FF2B5EF4-FFF2-40B4-BE49-F238E27FC236}">
                    <a16:creationId xmlns:a16="http://schemas.microsoft.com/office/drawing/2014/main" id="{D61987A0-7E6F-24C5-E714-0F113CB1511B}"/>
                  </a:ext>
                </a:extLst>
              </p:cNvPr>
              <p:cNvSpPr/>
              <p:nvPr/>
            </p:nvSpPr>
            <p:spPr>
              <a:xfrm>
                <a:off x="6311213" y="3308521"/>
                <a:ext cx="55605" cy="55605"/>
              </a:xfrm>
              <a:custGeom>
                <a:avLst/>
                <a:gdLst/>
                <a:ahLst/>
                <a:cxnLst/>
                <a:rect l="0" t="0" r="0" b="0"/>
                <a:pathLst>
                  <a:path w="55605" h="55605">
                    <a:moveTo>
                      <a:pt x="0" y="27802"/>
                    </a:moveTo>
                    <a:cubicBezTo>
                      <a:pt x="0" y="12447"/>
                      <a:pt x="12447" y="0"/>
                      <a:pt x="27802" y="0"/>
                    </a:cubicBezTo>
                    <a:cubicBezTo>
                      <a:pt x="43157" y="0"/>
                      <a:pt x="55605" y="12447"/>
                      <a:pt x="55605" y="27802"/>
                    </a:cubicBezTo>
                    <a:cubicBezTo>
                      <a:pt x="55605" y="43157"/>
                      <a:pt x="43157" y="55605"/>
                      <a:pt x="27802" y="55605"/>
                    </a:cubicBezTo>
                    <a:cubicBezTo>
                      <a:pt x="12447" y="55605"/>
                      <a:pt x="0" y="43157"/>
                      <a:pt x="0" y="27802"/>
                    </a:cubicBezTo>
                  </a:path>
                </a:pathLst>
              </a:custGeom>
              <a:noFill/>
              <a:ln w="6950">
                <a:solidFill>
                  <a:srgbClr val="95BDFF"/>
                </a:solidFill>
              </a:ln>
            </p:spPr>
            <p:txBody>
              <a:bodyPr rtlCol="0" anchor="ctr"/>
              <a:lstStyle/>
              <a:p>
                <a:pPr algn="ctr"/>
                <a:endParaRPr/>
              </a:p>
            </p:txBody>
          </p:sp>
          <p:sp>
            <p:nvSpPr>
              <p:cNvPr id="234" name="Rounded Rectangle 70">
                <a:extLst>
                  <a:ext uri="{FF2B5EF4-FFF2-40B4-BE49-F238E27FC236}">
                    <a16:creationId xmlns:a16="http://schemas.microsoft.com/office/drawing/2014/main" id="{66EF92C0-BDDD-3AE0-2625-7F63B3FD8BBB}"/>
                  </a:ext>
                </a:extLst>
              </p:cNvPr>
              <p:cNvSpPr/>
              <p:nvPr/>
            </p:nvSpPr>
            <p:spPr>
              <a:xfrm>
                <a:off x="6339016" y="3364127"/>
                <a:ext cx="9267" cy="722870"/>
              </a:xfrm>
              <a:custGeom>
                <a:avLst/>
                <a:gdLst/>
                <a:ahLst/>
                <a:cxnLst/>
                <a:rect l="0" t="0" r="0" b="0"/>
                <a:pathLst>
                  <a:path w="9267" h="722870">
                    <a:moveTo>
                      <a:pt x="0" y="0"/>
                    </a:moveTo>
                    <a:lnTo>
                      <a:pt x="0" y="722870"/>
                    </a:lnTo>
                  </a:path>
                </a:pathLst>
              </a:custGeom>
              <a:noFill/>
              <a:ln w="6950">
                <a:solidFill>
                  <a:srgbClr val="95BDFF"/>
                </a:solidFill>
              </a:ln>
            </p:spPr>
            <p:txBody>
              <a:bodyPr rtlCol="0" anchor="ctr"/>
              <a:lstStyle/>
              <a:p>
                <a:pPr algn="ctr"/>
                <a:endParaRPr/>
              </a:p>
            </p:txBody>
          </p:sp>
          <p:sp>
            <p:nvSpPr>
              <p:cNvPr id="235" name="Rounded Rectangle 71">
                <a:extLst>
                  <a:ext uri="{FF2B5EF4-FFF2-40B4-BE49-F238E27FC236}">
                    <a16:creationId xmlns:a16="http://schemas.microsoft.com/office/drawing/2014/main" id="{38B0AC47-4A41-4B54-9D65-B05E3E2FF9D7}"/>
                  </a:ext>
                </a:extLst>
              </p:cNvPr>
              <p:cNvSpPr/>
              <p:nvPr/>
            </p:nvSpPr>
            <p:spPr>
              <a:xfrm>
                <a:off x="6311213" y="4086997"/>
                <a:ext cx="55605" cy="55605"/>
              </a:xfrm>
              <a:custGeom>
                <a:avLst/>
                <a:gdLst/>
                <a:ahLst/>
                <a:cxnLst/>
                <a:rect l="0" t="0" r="0" b="0"/>
                <a:pathLst>
                  <a:path w="55605" h="55605">
                    <a:moveTo>
                      <a:pt x="0" y="27802"/>
                    </a:moveTo>
                    <a:cubicBezTo>
                      <a:pt x="0" y="12447"/>
                      <a:pt x="12447" y="0"/>
                      <a:pt x="27802" y="0"/>
                    </a:cubicBezTo>
                    <a:cubicBezTo>
                      <a:pt x="43157" y="0"/>
                      <a:pt x="55605" y="12447"/>
                      <a:pt x="55605" y="27802"/>
                    </a:cubicBezTo>
                    <a:cubicBezTo>
                      <a:pt x="55605" y="43157"/>
                      <a:pt x="43157" y="55605"/>
                      <a:pt x="27802" y="55605"/>
                    </a:cubicBezTo>
                    <a:cubicBezTo>
                      <a:pt x="12447" y="55605"/>
                      <a:pt x="0" y="43157"/>
                      <a:pt x="0" y="27802"/>
                    </a:cubicBezTo>
                  </a:path>
                </a:pathLst>
              </a:custGeom>
              <a:noFill/>
              <a:ln w="6950">
                <a:solidFill>
                  <a:srgbClr val="95BDFF"/>
                </a:solidFill>
              </a:ln>
            </p:spPr>
            <p:txBody>
              <a:bodyPr rtlCol="0" anchor="ctr"/>
              <a:lstStyle/>
              <a:p>
                <a:pPr algn="ctr"/>
                <a:endParaRPr/>
              </a:p>
            </p:txBody>
          </p:sp>
        </p:grpSp>
        <p:sp>
          <p:nvSpPr>
            <p:cNvPr id="247" name="TextBox 246">
              <a:extLst>
                <a:ext uri="{FF2B5EF4-FFF2-40B4-BE49-F238E27FC236}">
                  <a16:creationId xmlns:a16="http://schemas.microsoft.com/office/drawing/2014/main" id="{FE3279A9-E496-A46B-ED65-34CD3EC4ED23}"/>
                </a:ext>
              </a:extLst>
            </p:cNvPr>
            <p:cNvSpPr txBox="1"/>
            <p:nvPr/>
          </p:nvSpPr>
          <p:spPr>
            <a:xfrm>
              <a:off x="11470903" y="4069939"/>
              <a:ext cx="1191033" cy="246221"/>
            </a:xfrm>
            <a:prstGeom prst="rect">
              <a:avLst/>
            </a:prstGeom>
            <a:noFill/>
            <a:ln>
              <a:noFill/>
            </a:ln>
          </p:spPr>
          <p:txBody>
            <a:bodyPr wrap="none" lIns="0" tIns="0" rIns="0" bIns="0" anchor="t">
              <a:spAutoFit/>
            </a:bodyPr>
            <a:lstStyle/>
            <a:p>
              <a:pPr algn="l"/>
              <a:r>
                <a:rPr sz="1600" b="1">
                  <a:solidFill>
                    <a:srgbClr val="2E3C4E"/>
                  </a:solidFill>
                  <a:latin typeface="Barlow Bold" pitchFamily="34" charset="0"/>
                </a:rPr>
                <a:t>Final Receipt</a:t>
              </a:r>
            </a:p>
          </p:txBody>
        </p:sp>
        <p:sp>
          <p:nvSpPr>
            <p:cNvPr id="248" name="TextBox 247">
              <a:extLst>
                <a:ext uri="{FF2B5EF4-FFF2-40B4-BE49-F238E27FC236}">
                  <a16:creationId xmlns:a16="http://schemas.microsoft.com/office/drawing/2014/main" id="{9AF359EE-D245-346F-7F19-A2ABD710FB40}"/>
                </a:ext>
              </a:extLst>
            </p:cNvPr>
            <p:cNvSpPr txBox="1"/>
            <p:nvPr/>
          </p:nvSpPr>
          <p:spPr>
            <a:xfrm>
              <a:off x="11470903" y="4374682"/>
              <a:ext cx="1336903" cy="338554"/>
            </a:xfrm>
            <a:prstGeom prst="rect">
              <a:avLst/>
            </a:prstGeom>
            <a:noFill/>
            <a:ln>
              <a:noFill/>
            </a:ln>
          </p:spPr>
          <p:txBody>
            <a:bodyPr wrap="none" lIns="0" tIns="0" rIns="0" bIns="0" anchor="t">
              <a:spAutoFit/>
            </a:bodyPr>
            <a:lstStyle/>
            <a:p>
              <a:pPr algn="l"/>
              <a:r>
                <a:rPr sz="1100">
                  <a:solidFill>
                    <a:srgbClr val="384653"/>
                  </a:solidFill>
                  <a:latin typeface="Montserrat" pitchFamily="34" charset="0"/>
                </a:rPr>
                <a:t>Recipient accesses
Bitcoin</a:t>
              </a:r>
            </a:p>
          </p:txBody>
        </p:sp>
      </p:grpSp>
      <p:grpSp>
        <p:nvGrpSpPr>
          <p:cNvPr id="256" name="Group 255">
            <a:extLst>
              <a:ext uri="{FF2B5EF4-FFF2-40B4-BE49-F238E27FC236}">
                <a16:creationId xmlns:a16="http://schemas.microsoft.com/office/drawing/2014/main" id="{E6C5DBA6-2C7D-495C-E3F6-A33A8FDE729D}"/>
              </a:ext>
            </a:extLst>
          </p:cNvPr>
          <p:cNvGrpSpPr/>
          <p:nvPr/>
        </p:nvGrpSpPr>
        <p:grpSpPr>
          <a:xfrm>
            <a:off x="5831729" y="3960979"/>
            <a:ext cx="1590983" cy="2480220"/>
            <a:chOff x="5303091" y="2975131"/>
            <a:chExt cx="1590983" cy="2480220"/>
          </a:xfrm>
        </p:grpSpPr>
        <p:grpSp>
          <p:nvGrpSpPr>
            <p:cNvPr id="197" name="Group 196">
              <a:extLst>
                <a:ext uri="{FF2B5EF4-FFF2-40B4-BE49-F238E27FC236}">
                  <a16:creationId xmlns:a16="http://schemas.microsoft.com/office/drawing/2014/main" id="{48D2F790-360C-FD5A-BB5C-839B239AF7B3}"/>
                </a:ext>
              </a:extLst>
            </p:cNvPr>
            <p:cNvGrpSpPr/>
            <p:nvPr/>
          </p:nvGrpSpPr>
          <p:grpSpPr>
            <a:xfrm>
              <a:off x="5352170" y="2975131"/>
              <a:ext cx="1374259" cy="815414"/>
              <a:chOff x="3002691" y="2557848"/>
              <a:chExt cx="778475" cy="667264"/>
            </a:xfrm>
          </p:grpSpPr>
          <p:sp>
            <p:nvSpPr>
              <p:cNvPr id="198" name="Rounded Rectangle 34">
                <a:extLst>
                  <a:ext uri="{FF2B5EF4-FFF2-40B4-BE49-F238E27FC236}">
                    <a16:creationId xmlns:a16="http://schemas.microsoft.com/office/drawing/2014/main" id="{52BAF98A-B99C-F595-354F-FC10FEB4481F}"/>
                  </a:ext>
                </a:extLst>
              </p:cNvPr>
              <p:cNvSpPr/>
              <p:nvPr/>
            </p:nvSpPr>
            <p:spPr>
              <a:xfrm>
                <a:off x="3002691" y="2557848"/>
                <a:ext cx="778475" cy="667264"/>
              </a:xfrm>
              <a:custGeom>
                <a:avLst/>
                <a:gdLst/>
                <a:ahLst/>
                <a:cxnLst/>
                <a:rect l="0" t="0" r="0" b="0"/>
                <a:pathLst>
                  <a:path w="778475" h="667264">
                    <a:moveTo>
                      <a:pt x="778475" y="333632"/>
                    </a:moveTo>
                    <a:lnTo>
                      <a:pt x="611659" y="667264"/>
                    </a:lnTo>
                    <a:lnTo>
                      <a:pt x="0" y="667264"/>
                    </a:lnTo>
                    <a:lnTo>
                      <a:pt x="166816" y="333632"/>
                    </a:lnTo>
                    <a:lnTo>
                      <a:pt x="0" y="0"/>
                    </a:lnTo>
                    <a:lnTo>
                      <a:pt x="611659" y="0"/>
                    </a:lnTo>
                    <a:close/>
                  </a:path>
                </a:pathLst>
              </a:custGeom>
              <a:solidFill>
                <a:srgbClr val="4F84DA"/>
              </a:solidFill>
              <a:ln>
                <a:noFill/>
              </a:ln>
            </p:spPr>
            <p:txBody>
              <a:bodyPr rtlCol="0" anchor="ctr"/>
              <a:lstStyle/>
              <a:p>
                <a:pPr algn="ctr"/>
                <a:endParaRPr/>
              </a:p>
            </p:txBody>
          </p:sp>
          <p:sp>
            <p:nvSpPr>
              <p:cNvPr id="199" name="Rounded Rectangle 35">
                <a:extLst>
                  <a:ext uri="{FF2B5EF4-FFF2-40B4-BE49-F238E27FC236}">
                    <a16:creationId xmlns:a16="http://schemas.microsoft.com/office/drawing/2014/main" id="{096667C9-0C23-1921-246B-EC5F8A93E960}"/>
                  </a:ext>
                </a:extLst>
              </p:cNvPr>
              <p:cNvSpPr/>
              <p:nvPr/>
            </p:nvSpPr>
            <p:spPr>
              <a:xfrm>
                <a:off x="3002691" y="2557848"/>
                <a:ext cx="778475" cy="667264"/>
              </a:xfrm>
              <a:custGeom>
                <a:avLst/>
                <a:gdLst/>
                <a:ahLst/>
                <a:cxnLst/>
                <a:rect l="0" t="0" r="0" b="0"/>
                <a:pathLst>
                  <a:path w="778475" h="667264">
                    <a:moveTo>
                      <a:pt x="778475" y="333632"/>
                    </a:moveTo>
                    <a:lnTo>
                      <a:pt x="611659" y="667264"/>
                    </a:lnTo>
                    <a:lnTo>
                      <a:pt x="0" y="667264"/>
                    </a:lnTo>
                    <a:lnTo>
                      <a:pt x="166816" y="333632"/>
                    </a:lnTo>
                    <a:lnTo>
                      <a:pt x="0" y="0"/>
                    </a:lnTo>
                    <a:lnTo>
                      <a:pt x="611659" y="0"/>
                    </a:lnTo>
                    <a:close/>
                  </a:path>
                </a:pathLst>
              </a:custGeom>
              <a:noFill/>
              <a:ln w="6950">
                <a:solidFill>
                  <a:srgbClr val="4F84DA"/>
                </a:solidFill>
              </a:ln>
            </p:spPr>
            <p:txBody>
              <a:bodyPr rtlCol="0" anchor="ctr"/>
              <a:lstStyle/>
              <a:p>
                <a:pPr algn="ctr"/>
                <a:endParaRPr/>
              </a:p>
            </p:txBody>
          </p:sp>
        </p:grpSp>
        <p:grpSp>
          <p:nvGrpSpPr>
            <p:cNvPr id="218" name="Group 217">
              <a:extLst>
                <a:ext uri="{FF2B5EF4-FFF2-40B4-BE49-F238E27FC236}">
                  <a16:creationId xmlns:a16="http://schemas.microsoft.com/office/drawing/2014/main" id="{8B3BCC6E-1F1A-B1CC-A964-316A0FC880E7}"/>
                </a:ext>
              </a:extLst>
            </p:cNvPr>
            <p:cNvGrpSpPr/>
            <p:nvPr/>
          </p:nvGrpSpPr>
          <p:grpSpPr>
            <a:xfrm>
              <a:off x="5303091" y="3892473"/>
              <a:ext cx="98161" cy="1562878"/>
              <a:chOff x="2974889" y="3308521"/>
              <a:chExt cx="55605" cy="1278924"/>
            </a:xfrm>
          </p:grpSpPr>
          <p:sp>
            <p:nvSpPr>
              <p:cNvPr id="219" name="Rounded Rectangle 55">
                <a:extLst>
                  <a:ext uri="{FF2B5EF4-FFF2-40B4-BE49-F238E27FC236}">
                    <a16:creationId xmlns:a16="http://schemas.microsoft.com/office/drawing/2014/main" id="{434D799C-BFFF-D3A7-7B29-EBA76EED9FC9}"/>
                  </a:ext>
                </a:extLst>
              </p:cNvPr>
              <p:cNvSpPr/>
              <p:nvPr/>
            </p:nvSpPr>
            <p:spPr>
              <a:xfrm>
                <a:off x="2974889" y="3308521"/>
                <a:ext cx="55605" cy="55605"/>
              </a:xfrm>
              <a:custGeom>
                <a:avLst/>
                <a:gdLst/>
                <a:ahLst/>
                <a:cxnLst/>
                <a:rect l="0" t="0" r="0" b="0"/>
                <a:pathLst>
                  <a:path w="55605" h="55605">
                    <a:moveTo>
                      <a:pt x="0" y="27802"/>
                    </a:moveTo>
                    <a:cubicBezTo>
                      <a:pt x="0" y="12447"/>
                      <a:pt x="12447" y="0"/>
                      <a:pt x="27802" y="0"/>
                    </a:cubicBezTo>
                    <a:cubicBezTo>
                      <a:pt x="43157" y="0"/>
                      <a:pt x="55605" y="12447"/>
                      <a:pt x="55605" y="27802"/>
                    </a:cubicBezTo>
                    <a:cubicBezTo>
                      <a:pt x="55605" y="43157"/>
                      <a:pt x="43157" y="55605"/>
                      <a:pt x="27802" y="55605"/>
                    </a:cubicBezTo>
                    <a:cubicBezTo>
                      <a:pt x="12447" y="55605"/>
                      <a:pt x="0" y="43157"/>
                      <a:pt x="0" y="27802"/>
                    </a:cubicBezTo>
                  </a:path>
                </a:pathLst>
              </a:custGeom>
              <a:solidFill>
                <a:srgbClr val="4F84DA"/>
              </a:solidFill>
              <a:ln>
                <a:noFill/>
              </a:ln>
            </p:spPr>
            <p:txBody>
              <a:bodyPr rtlCol="0" anchor="ctr"/>
              <a:lstStyle/>
              <a:p>
                <a:pPr algn="ctr"/>
                <a:endParaRPr/>
              </a:p>
            </p:txBody>
          </p:sp>
          <p:sp>
            <p:nvSpPr>
              <p:cNvPr id="220" name="Rounded Rectangle 56">
                <a:extLst>
                  <a:ext uri="{FF2B5EF4-FFF2-40B4-BE49-F238E27FC236}">
                    <a16:creationId xmlns:a16="http://schemas.microsoft.com/office/drawing/2014/main" id="{5DC325CD-1FC8-D1E2-C5F9-91AED54C3C48}"/>
                  </a:ext>
                </a:extLst>
              </p:cNvPr>
              <p:cNvSpPr/>
              <p:nvPr/>
            </p:nvSpPr>
            <p:spPr>
              <a:xfrm>
                <a:off x="2974889" y="4531840"/>
                <a:ext cx="55605" cy="55605"/>
              </a:xfrm>
              <a:custGeom>
                <a:avLst/>
                <a:gdLst/>
                <a:ahLst/>
                <a:cxnLst/>
                <a:rect l="0" t="0" r="0" b="0"/>
                <a:pathLst>
                  <a:path w="55605" h="55605">
                    <a:moveTo>
                      <a:pt x="0" y="27802"/>
                    </a:moveTo>
                    <a:cubicBezTo>
                      <a:pt x="0" y="12447"/>
                      <a:pt x="12447" y="0"/>
                      <a:pt x="27802" y="0"/>
                    </a:cubicBezTo>
                    <a:cubicBezTo>
                      <a:pt x="43157" y="0"/>
                      <a:pt x="55605" y="12447"/>
                      <a:pt x="55605" y="27802"/>
                    </a:cubicBezTo>
                    <a:cubicBezTo>
                      <a:pt x="55605" y="43157"/>
                      <a:pt x="43157" y="55605"/>
                      <a:pt x="27802" y="55605"/>
                    </a:cubicBezTo>
                    <a:cubicBezTo>
                      <a:pt x="12447" y="55605"/>
                      <a:pt x="0" y="43157"/>
                      <a:pt x="0" y="27802"/>
                    </a:cubicBezTo>
                  </a:path>
                </a:pathLst>
              </a:custGeom>
              <a:solidFill>
                <a:srgbClr val="4F84DA"/>
              </a:solidFill>
              <a:ln>
                <a:noFill/>
              </a:ln>
            </p:spPr>
            <p:txBody>
              <a:bodyPr rtlCol="0" anchor="ctr"/>
              <a:lstStyle/>
              <a:p>
                <a:pPr algn="ctr"/>
                <a:endParaRPr/>
              </a:p>
            </p:txBody>
          </p:sp>
          <p:sp>
            <p:nvSpPr>
              <p:cNvPr id="221" name="Rounded Rectangle 57">
                <a:extLst>
                  <a:ext uri="{FF2B5EF4-FFF2-40B4-BE49-F238E27FC236}">
                    <a16:creationId xmlns:a16="http://schemas.microsoft.com/office/drawing/2014/main" id="{26D061ED-B312-62B5-DFBC-198E77784E17}"/>
                  </a:ext>
                </a:extLst>
              </p:cNvPr>
              <p:cNvSpPr/>
              <p:nvPr/>
            </p:nvSpPr>
            <p:spPr>
              <a:xfrm>
                <a:off x="2974889" y="3308521"/>
                <a:ext cx="55605" cy="55605"/>
              </a:xfrm>
              <a:custGeom>
                <a:avLst/>
                <a:gdLst/>
                <a:ahLst/>
                <a:cxnLst/>
                <a:rect l="0" t="0" r="0" b="0"/>
                <a:pathLst>
                  <a:path w="55605" h="55605">
                    <a:moveTo>
                      <a:pt x="0" y="27802"/>
                    </a:moveTo>
                    <a:cubicBezTo>
                      <a:pt x="0" y="12447"/>
                      <a:pt x="12447" y="0"/>
                      <a:pt x="27802" y="0"/>
                    </a:cubicBezTo>
                    <a:cubicBezTo>
                      <a:pt x="43157" y="0"/>
                      <a:pt x="55605" y="12447"/>
                      <a:pt x="55605" y="27802"/>
                    </a:cubicBezTo>
                    <a:cubicBezTo>
                      <a:pt x="55605" y="43157"/>
                      <a:pt x="43157" y="55605"/>
                      <a:pt x="27802" y="55605"/>
                    </a:cubicBezTo>
                    <a:cubicBezTo>
                      <a:pt x="12447" y="55605"/>
                      <a:pt x="0" y="43157"/>
                      <a:pt x="0" y="27802"/>
                    </a:cubicBezTo>
                  </a:path>
                </a:pathLst>
              </a:custGeom>
              <a:noFill/>
              <a:ln w="6950">
                <a:solidFill>
                  <a:srgbClr val="4F84DA"/>
                </a:solidFill>
              </a:ln>
            </p:spPr>
            <p:txBody>
              <a:bodyPr rtlCol="0" anchor="ctr"/>
              <a:lstStyle/>
              <a:p>
                <a:pPr algn="ctr"/>
                <a:endParaRPr/>
              </a:p>
            </p:txBody>
          </p:sp>
          <p:sp>
            <p:nvSpPr>
              <p:cNvPr id="222" name="Rounded Rectangle 58">
                <a:extLst>
                  <a:ext uri="{FF2B5EF4-FFF2-40B4-BE49-F238E27FC236}">
                    <a16:creationId xmlns:a16="http://schemas.microsoft.com/office/drawing/2014/main" id="{47BA9C65-0E1A-3F91-FE4B-3B24A1ED2D66}"/>
                  </a:ext>
                </a:extLst>
              </p:cNvPr>
              <p:cNvSpPr/>
              <p:nvPr/>
            </p:nvSpPr>
            <p:spPr>
              <a:xfrm>
                <a:off x="3002691" y="3364127"/>
                <a:ext cx="9267" cy="1167713"/>
              </a:xfrm>
              <a:custGeom>
                <a:avLst/>
                <a:gdLst/>
                <a:ahLst/>
                <a:cxnLst/>
                <a:rect l="0" t="0" r="0" b="0"/>
                <a:pathLst>
                  <a:path w="9267" h="1167713">
                    <a:moveTo>
                      <a:pt x="0" y="0"/>
                    </a:moveTo>
                    <a:lnTo>
                      <a:pt x="0" y="1167713"/>
                    </a:lnTo>
                  </a:path>
                </a:pathLst>
              </a:custGeom>
              <a:noFill/>
              <a:ln w="6950">
                <a:solidFill>
                  <a:srgbClr val="4F84DA"/>
                </a:solidFill>
              </a:ln>
            </p:spPr>
            <p:txBody>
              <a:bodyPr rtlCol="0" anchor="ctr"/>
              <a:lstStyle/>
              <a:p>
                <a:pPr algn="ctr"/>
                <a:endParaRPr/>
              </a:p>
            </p:txBody>
          </p:sp>
          <p:sp>
            <p:nvSpPr>
              <p:cNvPr id="223" name="Rounded Rectangle 59">
                <a:extLst>
                  <a:ext uri="{FF2B5EF4-FFF2-40B4-BE49-F238E27FC236}">
                    <a16:creationId xmlns:a16="http://schemas.microsoft.com/office/drawing/2014/main" id="{9CC49229-52FA-5F4E-43B6-A4F07D758EEC}"/>
                  </a:ext>
                </a:extLst>
              </p:cNvPr>
              <p:cNvSpPr/>
              <p:nvPr/>
            </p:nvSpPr>
            <p:spPr>
              <a:xfrm>
                <a:off x="2974889" y="4531840"/>
                <a:ext cx="55605" cy="55605"/>
              </a:xfrm>
              <a:custGeom>
                <a:avLst/>
                <a:gdLst/>
                <a:ahLst/>
                <a:cxnLst/>
                <a:rect l="0" t="0" r="0" b="0"/>
                <a:pathLst>
                  <a:path w="55605" h="55605">
                    <a:moveTo>
                      <a:pt x="0" y="27802"/>
                    </a:moveTo>
                    <a:cubicBezTo>
                      <a:pt x="0" y="12447"/>
                      <a:pt x="12447" y="0"/>
                      <a:pt x="27802" y="0"/>
                    </a:cubicBezTo>
                    <a:cubicBezTo>
                      <a:pt x="43157" y="0"/>
                      <a:pt x="55605" y="12447"/>
                      <a:pt x="55605" y="27802"/>
                    </a:cubicBezTo>
                    <a:cubicBezTo>
                      <a:pt x="55605" y="43157"/>
                      <a:pt x="43157" y="55605"/>
                      <a:pt x="27802" y="55605"/>
                    </a:cubicBezTo>
                    <a:cubicBezTo>
                      <a:pt x="12447" y="55605"/>
                      <a:pt x="0" y="43157"/>
                      <a:pt x="0" y="27802"/>
                    </a:cubicBezTo>
                  </a:path>
                </a:pathLst>
              </a:custGeom>
              <a:noFill/>
              <a:ln w="6950">
                <a:solidFill>
                  <a:srgbClr val="4F84DA"/>
                </a:solidFill>
              </a:ln>
            </p:spPr>
            <p:txBody>
              <a:bodyPr rtlCol="0" anchor="ctr"/>
              <a:lstStyle/>
              <a:p>
                <a:pPr algn="ctr"/>
                <a:endParaRPr/>
              </a:p>
            </p:txBody>
          </p:sp>
        </p:grpSp>
        <p:sp>
          <p:nvSpPr>
            <p:cNvPr id="243" name="TextBox 242">
              <a:extLst>
                <a:ext uri="{FF2B5EF4-FFF2-40B4-BE49-F238E27FC236}">
                  <a16:creationId xmlns:a16="http://schemas.microsoft.com/office/drawing/2014/main" id="{F636F022-5700-68E1-B44E-7E90D3A40F51}"/>
                </a:ext>
              </a:extLst>
            </p:cNvPr>
            <p:cNvSpPr txBox="1"/>
            <p:nvPr/>
          </p:nvSpPr>
          <p:spPr>
            <a:xfrm>
              <a:off x="5581214" y="4069939"/>
              <a:ext cx="1178208" cy="492443"/>
            </a:xfrm>
            <a:prstGeom prst="rect">
              <a:avLst/>
            </a:prstGeom>
            <a:noFill/>
            <a:ln>
              <a:noFill/>
            </a:ln>
          </p:spPr>
          <p:txBody>
            <a:bodyPr wrap="none" lIns="0" tIns="0" rIns="0" bIns="0" anchor="t">
              <a:spAutoFit/>
            </a:bodyPr>
            <a:lstStyle/>
            <a:p>
              <a:pPr algn="l"/>
              <a:r>
                <a:rPr sz="1600" b="1">
                  <a:solidFill>
                    <a:srgbClr val="2E3C4E"/>
                  </a:solidFill>
                  <a:latin typeface="Barlow Bold" pitchFamily="34" charset="0"/>
                </a:rPr>
                <a:t>Inclusion in a
Block</a:t>
              </a:r>
            </a:p>
          </p:txBody>
        </p:sp>
        <p:sp>
          <p:nvSpPr>
            <p:cNvPr id="249" name="TextBox 248">
              <a:extLst>
                <a:ext uri="{FF2B5EF4-FFF2-40B4-BE49-F238E27FC236}">
                  <a16:creationId xmlns:a16="http://schemas.microsoft.com/office/drawing/2014/main" id="{162FE646-D686-E9D3-FC5F-9B9A151B8842}"/>
                </a:ext>
              </a:extLst>
            </p:cNvPr>
            <p:cNvSpPr txBox="1"/>
            <p:nvPr/>
          </p:nvSpPr>
          <p:spPr>
            <a:xfrm>
              <a:off x="5581214" y="4604260"/>
              <a:ext cx="1312860" cy="507831"/>
            </a:xfrm>
            <a:prstGeom prst="rect">
              <a:avLst/>
            </a:prstGeom>
            <a:noFill/>
            <a:ln>
              <a:noFill/>
            </a:ln>
          </p:spPr>
          <p:txBody>
            <a:bodyPr wrap="none" lIns="0" tIns="0" rIns="0" bIns="0" anchor="t">
              <a:spAutoFit/>
            </a:bodyPr>
            <a:lstStyle/>
            <a:p>
              <a:pPr algn="l"/>
              <a:r>
                <a:rPr sz="1100">
                  <a:solidFill>
                    <a:srgbClr val="384653"/>
                  </a:solidFill>
                  <a:latin typeface="Montserrat" pitchFamily="34" charset="0"/>
                </a:rPr>
                <a:t>Miners bundle
transactions into a
block</a:t>
              </a:r>
            </a:p>
          </p:txBody>
        </p:sp>
      </p:grpSp>
      <p:grpSp>
        <p:nvGrpSpPr>
          <p:cNvPr id="257" name="Group 256">
            <a:extLst>
              <a:ext uri="{FF2B5EF4-FFF2-40B4-BE49-F238E27FC236}">
                <a16:creationId xmlns:a16="http://schemas.microsoft.com/office/drawing/2014/main" id="{D6141E88-7569-6ACF-7189-B13FB07E8E3D}"/>
              </a:ext>
            </a:extLst>
          </p:cNvPr>
          <p:cNvGrpSpPr/>
          <p:nvPr/>
        </p:nvGrpSpPr>
        <p:grpSpPr>
          <a:xfrm>
            <a:off x="7304151" y="2567978"/>
            <a:ext cx="1618234" cy="2208415"/>
            <a:chOff x="6775513" y="1582130"/>
            <a:chExt cx="1618234" cy="2208415"/>
          </a:xfrm>
        </p:grpSpPr>
        <p:grpSp>
          <p:nvGrpSpPr>
            <p:cNvPr id="176" name="Group 175">
              <a:extLst>
                <a:ext uri="{FF2B5EF4-FFF2-40B4-BE49-F238E27FC236}">
                  <a16:creationId xmlns:a16="http://schemas.microsoft.com/office/drawing/2014/main" id="{267EFAEE-C78A-12F4-C105-E892A22100AE}"/>
                </a:ext>
              </a:extLst>
            </p:cNvPr>
            <p:cNvGrpSpPr/>
            <p:nvPr/>
          </p:nvGrpSpPr>
          <p:grpSpPr>
            <a:xfrm>
              <a:off x="6775513" y="1582130"/>
              <a:ext cx="98161" cy="1291074"/>
              <a:chOff x="3808970" y="1417937"/>
              <a:chExt cx="55605" cy="1056503"/>
            </a:xfrm>
          </p:grpSpPr>
          <p:sp>
            <p:nvSpPr>
              <p:cNvPr id="177" name="Rounded Rectangle 13">
                <a:extLst>
                  <a:ext uri="{FF2B5EF4-FFF2-40B4-BE49-F238E27FC236}">
                    <a16:creationId xmlns:a16="http://schemas.microsoft.com/office/drawing/2014/main" id="{9AC78385-1BA9-7B77-E57A-9FE89D094394}"/>
                  </a:ext>
                </a:extLst>
              </p:cNvPr>
              <p:cNvSpPr/>
              <p:nvPr/>
            </p:nvSpPr>
            <p:spPr>
              <a:xfrm>
                <a:off x="3808970" y="1417937"/>
                <a:ext cx="55605" cy="55605"/>
              </a:xfrm>
              <a:custGeom>
                <a:avLst/>
                <a:gdLst/>
                <a:ahLst/>
                <a:cxnLst/>
                <a:rect l="0" t="0" r="0" b="0"/>
                <a:pathLst>
                  <a:path w="55605" h="55605">
                    <a:moveTo>
                      <a:pt x="0" y="27802"/>
                    </a:moveTo>
                    <a:cubicBezTo>
                      <a:pt x="0" y="12447"/>
                      <a:pt x="12447" y="0"/>
                      <a:pt x="27802" y="0"/>
                    </a:cubicBezTo>
                    <a:cubicBezTo>
                      <a:pt x="43157" y="0"/>
                      <a:pt x="55605" y="12447"/>
                      <a:pt x="55605" y="27802"/>
                    </a:cubicBezTo>
                    <a:cubicBezTo>
                      <a:pt x="55605" y="43157"/>
                      <a:pt x="43157" y="55605"/>
                      <a:pt x="27802" y="55605"/>
                    </a:cubicBezTo>
                    <a:cubicBezTo>
                      <a:pt x="12447" y="55605"/>
                      <a:pt x="0" y="43157"/>
                      <a:pt x="0" y="27802"/>
                    </a:cubicBezTo>
                  </a:path>
                </a:pathLst>
              </a:custGeom>
              <a:solidFill>
                <a:srgbClr val="4E89EA"/>
              </a:solidFill>
              <a:ln>
                <a:noFill/>
              </a:ln>
            </p:spPr>
            <p:txBody>
              <a:bodyPr rtlCol="0" anchor="ctr"/>
              <a:lstStyle/>
              <a:p>
                <a:pPr algn="ctr"/>
                <a:endParaRPr/>
              </a:p>
            </p:txBody>
          </p:sp>
          <p:sp>
            <p:nvSpPr>
              <p:cNvPr id="178" name="Rounded Rectangle 14">
                <a:extLst>
                  <a:ext uri="{FF2B5EF4-FFF2-40B4-BE49-F238E27FC236}">
                    <a16:creationId xmlns:a16="http://schemas.microsoft.com/office/drawing/2014/main" id="{D1EA38DB-1FC1-7848-4FC4-93979C192962}"/>
                  </a:ext>
                </a:extLst>
              </p:cNvPr>
              <p:cNvSpPr/>
              <p:nvPr/>
            </p:nvSpPr>
            <p:spPr>
              <a:xfrm>
                <a:off x="3808970" y="2418835"/>
                <a:ext cx="55605" cy="55605"/>
              </a:xfrm>
              <a:custGeom>
                <a:avLst/>
                <a:gdLst/>
                <a:ahLst/>
                <a:cxnLst/>
                <a:rect l="0" t="0" r="0" b="0"/>
                <a:pathLst>
                  <a:path w="55605" h="55605">
                    <a:moveTo>
                      <a:pt x="0" y="27802"/>
                    </a:moveTo>
                    <a:cubicBezTo>
                      <a:pt x="0" y="12447"/>
                      <a:pt x="12447" y="0"/>
                      <a:pt x="27802" y="0"/>
                    </a:cubicBezTo>
                    <a:cubicBezTo>
                      <a:pt x="43157" y="0"/>
                      <a:pt x="55605" y="12447"/>
                      <a:pt x="55605" y="27802"/>
                    </a:cubicBezTo>
                    <a:cubicBezTo>
                      <a:pt x="55605" y="43157"/>
                      <a:pt x="43157" y="55605"/>
                      <a:pt x="27802" y="55605"/>
                    </a:cubicBezTo>
                    <a:cubicBezTo>
                      <a:pt x="12447" y="55605"/>
                      <a:pt x="0" y="43157"/>
                      <a:pt x="0" y="27802"/>
                    </a:cubicBezTo>
                  </a:path>
                </a:pathLst>
              </a:custGeom>
              <a:solidFill>
                <a:srgbClr val="4E89EA"/>
              </a:solidFill>
              <a:ln>
                <a:noFill/>
              </a:ln>
            </p:spPr>
            <p:txBody>
              <a:bodyPr rtlCol="0" anchor="ctr"/>
              <a:lstStyle/>
              <a:p>
                <a:pPr algn="ctr"/>
                <a:endParaRPr/>
              </a:p>
            </p:txBody>
          </p:sp>
          <p:sp>
            <p:nvSpPr>
              <p:cNvPr id="179" name="Rounded Rectangle 15">
                <a:extLst>
                  <a:ext uri="{FF2B5EF4-FFF2-40B4-BE49-F238E27FC236}">
                    <a16:creationId xmlns:a16="http://schemas.microsoft.com/office/drawing/2014/main" id="{182A2640-132D-904C-3F3E-33A9ADC303AF}"/>
                  </a:ext>
                </a:extLst>
              </p:cNvPr>
              <p:cNvSpPr/>
              <p:nvPr/>
            </p:nvSpPr>
            <p:spPr>
              <a:xfrm>
                <a:off x="3808970" y="1417937"/>
                <a:ext cx="55605" cy="55605"/>
              </a:xfrm>
              <a:custGeom>
                <a:avLst/>
                <a:gdLst/>
                <a:ahLst/>
                <a:cxnLst/>
                <a:rect l="0" t="0" r="0" b="0"/>
                <a:pathLst>
                  <a:path w="55605" h="55605">
                    <a:moveTo>
                      <a:pt x="0" y="27802"/>
                    </a:moveTo>
                    <a:cubicBezTo>
                      <a:pt x="0" y="12447"/>
                      <a:pt x="12447" y="0"/>
                      <a:pt x="27802" y="0"/>
                    </a:cubicBezTo>
                    <a:cubicBezTo>
                      <a:pt x="43157" y="0"/>
                      <a:pt x="55605" y="12447"/>
                      <a:pt x="55605" y="27802"/>
                    </a:cubicBezTo>
                    <a:cubicBezTo>
                      <a:pt x="55605" y="43157"/>
                      <a:pt x="43157" y="55605"/>
                      <a:pt x="27802" y="55605"/>
                    </a:cubicBezTo>
                    <a:cubicBezTo>
                      <a:pt x="12447" y="55605"/>
                      <a:pt x="0" y="43157"/>
                      <a:pt x="0" y="27802"/>
                    </a:cubicBezTo>
                  </a:path>
                </a:pathLst>
              </a:custGeom>
              <a:noFill/>
              <a:ln w="6950">
                <a:solidFill>
                  <a:srgbClr val="4E89EA"/>
                </a:solidFill>
              </a:ln>
            </p:spPr>
            <p:txBody>
              <a:bodyPr rtlCol="0" anchor="ctr"/>
              <a:lstStyle/>
              <a:p>
                <a:pPr algn="ctr"/>
                <a:endParaRPr/>
              </a:p>
            </p:txBody>
          </p:sp>
          <p:sp>
            <p:nvSpPr>
              <p:cNvPr id="180" name="Rounded Rectangle 16">
                <a:extLst>
                  <a:ext uri="{FF2B5EF4-FFF2-40B4-BE49-F238E27FC236}">
                    <a16:creationId xmlns:a16="http://schemas.microsoft.com/office/drawing/2014/main" id="{72FC6903-F341-0443-10B2-F6F8F64A67EB}"/>
                  </a:ext>
                </a:extLst>
              </p:cNvPr>
              <p:cNvSpPr/>
              <p:nvPr/>
            </p:nvSpPr>
            <p:spPr>
              <a:xfrm>
                <a:off x="3836772" y="1473543"/>
                <a:ext cx="9267" cy="945291"/>
              </a:xfrm>
              <a:custGeom>
                <a:avLst/>
                <a:gdLst/>
                <a:ahLst/>
                <a:cxnLst/>
                <a:rect l="0" t="0" r="0" b="0"/>
                <a:pathLst>
                  <a:path w="9267" h="945291">
                    <a:moveTo>
                      <a:pt x="0" y="0"/>
                    </a:moveTo>
                    <a:lnTo>
                      <a:pt x="0" y="945291"/>
                    </a:lnTo>
                  </a:path>
                </a:pathLst>
              </a:custGeom>
              <a:noFill/>
              <a:ln w="6950">
                <a:solidFill>
                  <a:srgbClr val="4E89EA"/>
                </a:solidFill>
              </a:ln>
            </p:spPr>
            <p:txBody>
              <a:bodyPr rtlCol="0" anchor="ctr"/>
              <a:lstStyle/>
              <a:p>
                <a:pPr algn="ctr"/>
                <a:endParaRPr/>
              </a:p>
            </p:txBody>
          </p:sp>
          <p:sp>
            <p:nvSpPr>
              <p:cNvPr id="181" name="Rounded Rectangle 17">
                <a:extLst>
                  <a:ext uri="{FF2B5EF4-FFF2-40B4-BE49-F238E27FC236}">
                    <a16:creationId xmlns:a16="http://schemas.microsoft.com/office/drawing/2014/main" id="{B7800CE8-0376-BF7A-EBBE-58813DFA674D}"/>
                  </a:ext>
                </a:extLst>
              </p:cNvPr>
              <p:cNvSpPr/>
              <p:nvPr/>
            </p:nvSpPr>
            <p:spPr>
              <a:xfrm>
                <a:off x="3808970" y="2418835"/>
                <a:ext cx="55605" cy="55605"/>
              </a:xfrm>
              <a:custGeom>
                <a:avLst/>
                <a:gdLst/>
                <a:ahLst/>
                <a:cxnLst/>
                <a:rect l="0" t="0" r="0" b="0"/>
                <a:pathLst>
                  <a:path w="55605" h="55605">
                    <a:moveTo>
                      <a:pt x="0" y="27802"/>
                    </a:moveTo>
                    <a:cubicBezTo>
                      <a:pt x="0" y="12447"/>
                      <a:pt x="12447" y="0"/>
                      <a:pt x="27802" y="0"/>
                    </a:cubicBezTo>
                    <a:cubicBezTo>
                      <a:pt x="43157" y="0"/>
                      <a:pt x="55605" y="12447"/>
                      <a:pt x="55605" y="27802"/>
                    </a:cubicBezTo>
                    <a:cubicBezTo>
                      <a:pt x="55605" y="43157"/>
                      <a:pt x="43157" y="55605"/>
                      <a:pt x="27802" y="55605"/>
                    </a:cubicBezTo>
                    <a:cubicBezTo>
                      <a:pt x="12447" y="55605"/>
                      <a:pt x="0" y="43157"/>
                      <a:pt x="0" y="27802"/>
                    </a:cubicBezTo>
                  </a:path>
                </a:pathLst>
              </a:custGeom>
              <a:noFill/>
              <a:ln w="6950">
                <a:solidFill>
                  <a:srgbClr val="4E89EA"/>
                </a:solidFill>
              </a:ln>
            </p:spPr>
            <p:txBody>
              <a:bodyPr rtlCol="0" anchor="ctr"/>
              <a:lstStyle/>
              <a:p>
                <a:pPr algn="ctr"/>
                <a:endParaRPr/>
              </a:p>
            </p:txBody>
          </p:sp>
        </p:grpSp>
        <p:grpSp>
          <p:nvGrpSpPr>
            <p:cNvPr id="200" name="Group 199">
              <a:extLst>
                <a:ext uri="{FF2B5EF4-FFF2-40B4-BE49-F238E27FC236}">
                  <a16:creationId xmlns:a16="http://schemas.microsoft.com/office/drawing/2014/main" id="{0EE8216B-27C8-9B33-A3F2-C9605B9EC035}"/>
                </a:ext>
              </a:extLst>
            </p:cNvPr>
            <p:cNvGrpSpPr/>
            <p:nvPr/>
          </p:nvGrpSpPr>
          <p:grpSpPr>
            <a:xfrm>
              <a:off x="6824592" y="2975131"/>
              <a:ext cx="1374259" cy="815414"/>
              <a:chOff x="3836772" y="2557848"/>
              <a:chExt cx="778475" cy="667264"/>
            </a:xfrm>
          </p:grpSpPr>
          <p:sp>
            <p:nvSpPr>
              <p:cNvPr id="201" name="Rounded Rectangle 37">
                <a:extLst>
                  <a:ext uri="{FF2B5EF4-FFF2-40B4-BE49-F238E27FC236}">
                    <a16:creationId xmlns:a16="http://schemas.microsoft.com/office/drawing/2014/main" id="{A69A6896-D563-CD40-7B2C-C9233739A323}"/>
                  </a:ext>
                </a:extLst>
              </p:cNvPr>
              <p:cNvSpPr/>
              <p:nvPr/>
            </p:nvSpPr>
            <p:spPr>
              <a:xfrm>
                <a:off x="3836772" y="2557848"/>
                <a:ext cx="778475" cy="667264"/>
              </a:xfrm>
              <a:custGeom>
                <a:avLst/>
                <a:gdLst/>
                <a:ahLst/>
                <a:cxnLst/>
                <a:rect l="0" t="0" r="0" b="0"/>
                <a:pathLst>
                  <a:path w="778475" h="667264">
                    <a:moveTo>
                      <a:pt x="778475" y="333632"/>
                    </a:moveTo>
                    <a:lnTo>
                      <a:pt x="611659" y="667264"/>
                    </a:lnTo>
                    <a:lnTo>
                      <a:pt x="0" y="667264"/>
                    </a:lnTo>
                    <a:lnTo>
                      <a:pt x="166816" y="333632"/>
                    </a:lnTo>
                    <a:lnTo>
                      <a:pt x="0" y="0"/>
                    </a:lnTo>
                    <a:lnTo>
                      <a:pt x="611659" y="0"/>
                    </a:lnTo>
                    <a:close/>
                  </a:path>
                </a:pathLst>
              </a:custGeom>
              <a:solidFill>
                <a:srgbClr val="4E89EA"/>
              </a:solidFill>
              <a:ln>
                <a:noFill/>
              </a:ln>
            </p:spPr>
            <p:txBody>
              <a:bodyPr rtlCol="0" anchor="ctr"/>
              <a:lstStyle/>
              <a:p>
                <a:pPr algn="ctr"/>
                <a:endParaRPr/>
              </a:p>
            </p:txBody>
          </p:sp>
          <p:sp>
            <p:nvSpPr>
              <p:cNvPr id="202" name="Rounded Rectangle 38">
                <a:extLst>
                  <a:ext uri="{FF2B5EF4-FFF2-40B4-BE49-F238E27FC236}">
                    <a16:creationId xmlns:a16="http://schemas.microsoft.com/office/drawing/2014/main" id="{241CDCD0-5CB2-EE53-6FF9-31D10DA2C40F}"/>
                  </a:ext>
                </a:extLst>
              </p:cNvPr>
              <p:cNvSpPr/>
              <p:nvPr/>
            </p:nvSpPr>
            <p:spPr>
              <a:xfrm>
                <a:off x="3836772" y="2557848"/>
                <a:ext cx="778475" cy="667264"/>
              </a:xfrm>
              <a:custGeom>
                <a:avLst/>
                <a:gdLst/>
                <a:ahLst/>
                <a:cxnLst/>
                <a:rect l="0" t="0" r="0" b="0"/>
                <a:pathLst>
                  <a:path w="778475" h="667264">
                    <a:moveTo>
                      <a:pt x="778475" y="333632"/>
                    </a:moveTo>
                    <a:lnTo>
                      <a:pt x="611659" y="667264"/>
                    </a:lnTo>
                    <a:lnTo>
                      <a:pt x="0" y="667264"/>
                    </a:lnTo>
                    <a:lnTo>
                      <a:pt x="166816" y="333632"/>
                    </a:lnTo>
                    <a:lnTo>
                      <a:pt x="0" y="0"/>
                    </a:lnTo>
                    <a:lnTo>
                      <a:pt x="611659" y="0"/>
                    </a:lnTo>
                    <a:close/>
                  </a:path>
                </a:pathLst>
              </a:custGeom>
              <a:noFill/>
              <a:ln w="6950">
                <a:solidFill>
                  <a:srgbClr val="4E89EA"/>
                </a:solidFill>
              </a:ln>
            </p:spPr>
            <p:txBody>
              <a:bodyPr rtlCol="0" anchor="ctr"/>
              <a:lstStyle/>
              <a:p>
                <a:pPr algn="ctr"/>
                <a:endParaRPr/>
              </a:p>
            </p:txBody>
          </p:sp>
        </p:grpSp>
        <p:sp>
          <p:nvSpPr>
            <p:cNvPr id="240" name="TextBox 239">
              <a:extLst>
                <a:ext uri="{FF2B5EF4-FFF2-40B4-BE49-F238E27FC236}">
                  <a16:creationId xmlns:a16="http://schemas.microsoft.com/office/drawing/2014/main" id="{510A1026-2543-6707-CEBC-86E2762921D8}"/>
                </a:ext>
              </a:extLst>
            </p:cNvPr>
            <p:cNvSpPr txBox="1"/>
            <p:nvPr/>
          </p:nvSpPr>
          <p:spPr>
            <a:xfrm>
              <a:off x="7053636" y="2143091"/>
              <a:ext cx="1340111" cy="338554"/>
            </a:xfrm>
            <a:prstGeom prst="rect">
              <a:avLst/>
            </a:prstGeom>
            <a:noFill/>
            <a:ln>
              <a:noFill/>
            </a:ln>
          </p:spPr>
          <p:txBody>
            <a:bodyPr wrap="none" lIns="0" tIns="0" rIns="0" bIns="0" anchor="t">
              <a:spAutoFit/>
            </a:bodyPr>
            <a:lstStyle/>
            <a:p>
              <a:pPr algn="l"/>
              <a:r>
                <a:rPr sz="1100">
                  <a:solidFill>
                    <a:srgbClr val="384653"/>
                  </a:solidFill>
                  <a:latin typeface="Montserrat" pitchFamily="34" charset="0"/>
                </a:rPr>
                <a:t>Miners compete to
solve proof of work</a:t>
              </a:r>
            </a:p>
          </p:txBody>
        </p:sp>
        <p:sp>
          <p:nvSpPr>
            <p:cNvPr id="250" name="TextBox 249">
              <a:extLst>
                <a:ext uri="{FF2B5EF4-FFF2-40B4-BE49-F238E27FC236}">
                  <a16:creationId xmlns:a16="http://schemas.microsoft.com/office/drawing/2014/main" id="{2417CE8A-3D49-EF89-0F3B-5CEF0481BE4B}"/>
                </a:ext>
              </a:extLst>
            </p:cNvPr>
            <p:cNvSpPr txBox="1"/>
            <p:nvPr/>
          </p:nvSpPr>
          <p:spPr>
            <a:xfrm>
              <a:off x="7053636" y="1623694"/>
              <a:ext cx="742191" cy="492443"/>
            </a:xfrm>
            <a:prstGeom prst="rect">
              <a:avLst/>
            </a:prstGeom>
            <a:noFill/>
            <a:ln>
              <a:noFill/>
            </a:ln>
          </p:spPr>
          <p:txBody>
            <a:bodyPr wrap="none" lIns="0" tIns="0" rIns="0" bIns="0" anchor="t">
              <a:spAutoFit/>
            </a:bodyPr>
            <a:lstStyle/>
            <a:p>
              <a:pPr algn="l"/>
              <a:r>
                <a:rPr sz="1600" b="1">
                  <a:solidFill>
                    <a:srgbClr val="2E3C4E"/>
                  </a:solidFill>
                  <a:latin typeface="Barlow Bold" pitchFamily="34" charset="0"/>
                </a:rPr>
                <a:t>Mining
Process</a:t>
              </a:r>
            </a:p>
          </p:txBody>
        </p:sp>
      </p:grpSp>
      <p:grpSp>
        <p:nvGrpSpPr>
          <p:cNvPr id="258" name="Group 257">
            <a:extLst>
              <a:ext uri="{FF2B5EF4-FFF2-40B4-BE49-F238E27FC236}">
                <a16:creationId xmlns:a16="http://schemas.microsoft.com/office/drawing/2014/main" id="{3DDB86A2-F7CE-9D35-FD97-FC243FBB8C57}"/>
              </a:ext>
            </a:extLst>
          </p:cNvPr>
          <p:cNvGrpSpPr/>
          <p:nvPr/>
        </p:nvGrpSpPr>
        <p:grpSpPr>
          <a:xfrm>
            <a:off x="8776572" y="3960979"/>
            <a:ext cx="1478775" cy="2208415"/>
            <a:chOff x="8247934" y="2975131"/>
            <a:chExt cx="1478775" cy="2208415"/>
          </a:xfrm>
        </p:grpSpPr>
        <p:grpSp>
          <p:nvGrpSpPr>
            <p:cNvPr id="203" name="Group 202">
              <a:extLst>
                <a:ext uri="{FF2B5EF4-FFF2-40B4-BE49-F238E27FC236}">
                  <a16:creationId xmlns:a16="http://schemas.microsoft.com/office/drawing/2014/main" id="{EE7BEDA0-9DA4-0111-2883-7E48AA888AFF}"/>
                </a:ext>
              </a:extLst>
            </p:cNvPr>
            <p:cNvGrpSpPr/>
            <p:nvPr/>
          </p:nvGrpSpPr>
          <p:grpSpPr>
            <a:xfrm>
              <a:off x="8297016" y="2975131"/>
              <a:ext cx="1374259" cy="815414"/>
              <a:chOff x="4670854" y="2557848"/>
              <a:chExt cx="778475" cy="667264"/>
            </a:xfrm>
          </p:grpSpPr>
          <p:sp>
            <p:nvSpPr>
              <p:cNvPr id="204" name="Rounded Rectangle 40">
                <a:extLst>
                  <a:ext uri="{FF2B5EF4-FFF2-40B4-BE49-F238E27FC236}">
                    <a16:creationId xmlns:a16="http://schemas.microsoft.com/office/drawing/2014/main" id="{332CE80C-C27D-4C61-1F62-E533F50BDAA6}"/>
                  </a:ext>
                </a:extLst>
              </p:cNvPr>
              <p:cNvSpPr/>
              <p:nvPr/>
            </p:nvSpPr>
            <p:spPr>
              <a:xfrm>
                <a:off x="4670854" y="2557848"/>
                <a:ext cx="778475" cy="667264"/>
              </a:xfrm>
              <a:custGeom>
                <a:avLst/>
                <a:gdLst/>
                <a:ahLst/>
                <a:cxnLst/>
                <a:rect l="0" t="0" r="0" b="0"/>
                <a:pathLst>
                  <a:path w="778475" h="667264">
                    <a:moveTo>
                      <a:pt x="778475" y="333632"/>
                    </a:moveTo>
                    <a:lnTo>
                      <a:pt x="611659" y="667264"/>
                    </a:lnTo>
                    <a:lnTo>
                      <a:pt x="0" y="667264"/>
                    </a:lnTo>
                    <a:lnTo>
                      <a:pt x="166816" y="333632"/>
                    </a:lnTo>
                    <a:lnTo>
                      <a:pt x="0" y="0"/>
                    </a:lnTo>
                    <a:lnTo>
                      <a:pt x="611659" y="0"/>
                    </a:lnTo>
                    <a:close/>
                  </a:path>
                </a:pathLst>
              </a:custGeom>
              <a:solidFill>
                <a:srgbClr val="4E8FF9"/>
              </a:solidFill>
              <a:ln>
                <a:noFill/>
              </a:ln>
            </p:spPr>
            <p:txBody>
              <a:bodyPr rtlCol="0" anchor="ctr"/>
              <a:lstStyle/>
              <a:p>
                <a:pPr algn="ctr"/>
                <a:endParaRPr/>
              </a:p>
            </p:txBody>
          </p:sp>
          <p:sp>
            <p:nvSpPr>
              <p:cNvPr id="205" name="Rounded Rectangle 41">
                <a:extLst>
                  <a:ext uri="{FF2B5EF4-FFF2-40B4-BE49-F238E27FC236}">
                    <a16:creationId xmlns:a16="http://schemas.microsoft.com/office/drawing/2014/main" id="{7D13CD09-702B-0F08-001A-72174A277770}"/>
                  </a:ext>
                </a:extLst>
              </p:cNvPr>
              <p:cNvSpPr/>
              <p:nvPr/>
            </p:nvSpPr>
            <p:spPr>
              <a:xfrm>
                <a:off x="4670854" y="2557848"/>
                <a:ext cx="778475" cy="667264"/>
              </a:xfrm>
              <a:custGeom>
                <a:avLst/>
                <a:gdLst/>
                <a:ahLst/>
                <a:cxnLst/>
                <a:rect l="0" t="0" r="0" b="0"/>
                <a:pathLst>
                  <a:path w="778475" h="667264">
                    <a:moveTo>
                      <a:pt x="778475" y="333632"/>
                    </a:moveTo>
                    <a:lnTo>
                      <a:pt x="611659" y="667264"/>
                    </a:lnTo>
                    <a:lnTo>
                      <a:pt x="0" y="667264"/>
                    </a:lnTo>
                    <a:lnTo>
                      <a:pt x="166816" y="333632"/>
                    </a:lnTo>
                    <a:lnTo>
                      <a:pt x="0" y="0"/>
                    </a:lnTo>
                    <a:lnTo>
                      <a:pt x="611659" y="0"/>
                    </a:lnTo>
                    <a:close/>
                  </a:path>
                </a:pathLst>
              </a:custGeom>
              <a:noFill/>
              <a:ln w="6950">
                <a:solidFill>
                  <a:srgbClr val="4E8FF9"/>
                </a:solidFill>
              </a:ln>
            </p:spPr>
            <p:txBody>
              <a:bodyPr rtlCol="0" anchor="ctr"/>
              <a:lstStyle/>
              <a:p>
                <a:pPr algn="ctr"/>
                <a:endParaRPr/>
              </a:p>
            </p:txBody>
          </p:sp>
        </p:grpSp>
        <p:grpSp>
          <p:nvGrpSpPr>
            <p:cNvPr id="224" name="Group 223">
              <a:extLst>
                <a:ext uri="{FF2B5EF4-FFF2-40B4-BE49-F238E27FC236}">
                  <a16:creationId xmlns:a16="http://schemas.microsoft.com/office/drawing/2014/main" id="{932C3688-A567-D9F9-A159-35BCF2A058C8}"/>
                </a:ext>
              </a:extLst>
            </p:cNvPr>
            <p:cNvGrpSpPr/>
            <p:nvPr/>
          </p:nvGrpSpPr>
          <p:grpSpPr>
            <a:xfrm>
              <a:off x="8247934" y="3892473"/>
              <a:ext cx="98161" cy="1291073"/>
              <a:chOff x="4643051" y="3308521"/>
              <a:chExt cx="55605" cy="1056502"/>
            </a:xfrm>
          </p:grpSpPr>
          <p:sp>
            <p:nvSpPr>
              <p:cNvPr id="225" name="Rounded Rectangle 61">
                <a:extLst>
                  <a:ext uri="{FF2B5EF4-FFF2-40B4-BE49-F238E27FC236}">
                    <a16:creationId xmlns:a16="http://schemas.microsoft.com/office/drawing/2014/main" id="{9B106573-D275-4E9F-5357-9D75271F930E}"/>
                  </a:ext>
                </a:extLst>
              </p:cNvPr>
              <p:cNvSpPr/>
              <p:nvPr/>
            </p:nvSpPr>
            <p:spPr>
              <a:xfrm>
                <a:off x="4643051" y="3308521"/>
                <a:ext cx="55605" cy="55605"/>
              </a:xfrm>
              <a:custGeom>
                <a:avLst/>
                <a:gdLst/>
                <a:ahLst/>
                <a:cxnLst/>
                <a:rect l="0" t="0" r="0" b="0"/>
                <a:pathLst>
                  <a:path w="55605" h="55605">
                    <a:moveTo>
                      <a:pt x="0" y="27802"/>
                    </a:moveTo>
                    <a:cubicBezTo>
                      <a:pt x="0" y="12447"/>
                      <a:pt x="12447" y="0"/>
                      <a:pt x="27802" y="0"/>
                    </a:cubicBezTo>
                    <a:cubicBezTo>
                      <a:pt x="43157" y="0"/>
                      <a:pt x="55605" y="12447"/>
                      <a:pt x="55605" y="27802"/>
                    </a:cubicBezTo>
                    <a:cubicBezTo>
                      <a:pt x="55605" y="43157"/>
                      <a:pt x="43157" y="55605"/>
                      <a:pt x="27802" y="55605"/>
                    </a:cubicBezTo>
                    <a:cubicBezTo>
                      <a:pt x="12447" y="55605"/>
                      <a:pt x="0" y="43157"/>
                      <a:pt x="0" y="27802"/>
                    </a:cubicBezTo>
                  </a:path>
                </a:pathLst>
              </a:custGeom>
              <a:solidFill>
                <a:srgbClr val="4E8FF9"/>
              </a:solidFill>
              <a:ln>
                <a:noFill/>
              </a:ln>
            </p:spPr>
            <p:txBody>
              <a:bodyPr rtlCol="0" anchor="ctr"/>
              <a:lstStyle/>
              <a:p>
                <a:pPr algn="ctr"/>
                <a:endParaRPr/>
              </a:p>
            </p:txBody>
          </p:sp>
          <p:sp>
            <p:nvSpPr>
              <p:cNvPr id="226" name="Rounded Rectangle 62">
                <a:extLst>
                  <a:ext uri="{FF2B5EF4-FFF2-40B4-BE49-F238E27FC236}">
                    <a16:creationId xmlns:a16="http://schemas.microsoft.com/office/drawing/2014/main" id="{89E1D045-5C94-ED60-3735-0A16466232DA}"/>
                  </a:ext>
                </a:extLst>
              </p:cNvPr>
              <p:cNvSpPr/>
              <p:nvPr/>
            </p:nvSpPr>
            <p:spPr>
              <a:xfrm>
                <a:off x="4643051" y="4309418"/>
                <a:ext cx="55605" cy="55605"/>
              </a:xfrm>
              <a:custGeom>
                <a:avLst/>
                <a:gdLst/>
                <a:ahLst/>
                <a:cxnLst/>
                <a:rect l="0" t="0" r="0" b="0"/>
                <a:pathLst>
                  <a:path w="55605" h="55605">
                    <a:moveTo>
                      <a:pt x="0" y="27802"/>
                    </a:moveTo>
                    <a:cubicBezTo>
                      <a:pt x="0" y="12447"/>
                      <a:pt x="12447" y="0"/>
                      <a:pt x="27802" y="0"/>
                    </a:cubicBezTo>
                    <a:cubicBezTo>
                      <a:pt x="43157" y="0"/>
                      <a:pt x="55605" y="12447"/>
                      <a:pt x="55605" y="27802"/>
                    </a:cubicBezTo>
                    <a:cubicBezTo>
                      <a:pt x="55605" y="43157"/>
                      <a:pt x="43157" y="55605"/>
                      <a:pt x="27802" y="55605"/>
                    </a:cubicBezTo>
                    <a:cubicBezTo>
                      <a:pt x="12447" y="55605"/>
                      <a:pt x="0" y="43157"/>
                      <a:pt x="0" y="27802"/>
                    </a:cubicBezTo>
                  </a:path>
                </a:pathLst>
              </a:custGeom>
              <a:solidFill>
                <a:srgbClr val="4E8FF9"/>
              </a:solidFill>
              <a:ln>
                <a:noFill/>
              </a:ln>
            </p:spPr>
            <p:txBody>
              <a:bodyPr rtlCol="0" anchor="ctr"/>
              <a:lstStyle/>
              <a:p>
                <a:pPr algn="ctr"/>
                <a:endParaRPr/>
              </a:p>
            </p:txBody>
          </p:sp>
          <p:sp>
            <p:nvSpPr>
              <p:cNvPr id="227" name="Rounded Rectangle 63">
                <a:extLst>
                  <a:ext uri="{FF2B5EF4-FFF2-40B4-BE49-F238E27FC236}">
                    <a16:creationId xmlns:a16="http://schemas.microsoft.com/office/drawing/2014/main" id="{E4F1D5E6-C79E-38F1-1A42-BE2CA99B0A7A}"/>
                  </a:ext>
                </a:extLst>
              </p:cNvPr>
              <p:cNvSpPr/>
              <p:nvPr/>
            </p:nvSpPr>
            <p:spPr>
              <a:xfrm>
                <a:off x="4643051" y="3308521"/>
                <a:ext cx="55605" cy="55605"/>
              </a:xfrm>
              <a:custGeom>
                <a:avLst/>
                <a:gdLst/>
                <a:ahLst/>
                <a:cxnLst/>
                <a:rect l="0" t="0" r="0" b="0"/>
                <a:pathLst>
                  <a:path w="55605" h="55605">
                    <a:moveTo>
                      <a:pt x="0" y="27802"/>
                    </a:moveTo>
                    <a:cubicBezTo>
                      <a:pt x="0" y="12447"/>
                      <a:pt x="12447" y="0"/>
                      <a:pt x="27802" y="0"/>
                    </a:cubicBezTo>
                    <a:cubicBezTo>
                      <a:pt x="43157" y="0"/>
                      <a:pt x="55605" y="12447"/>
                      <a:pt x="55605" y="27802"/>
                    </a:cubicBezTo>
                    <a:cubicBezTo>
                      <a:pt x="55605" y="43157"/>
                      <a:pt x="43157" y="55605"/>
                      <a:pt x="27802" y="55605"/>
                    </a:cubicBezTo>
                    <a:cubicBezTo>
                      <a:pt x="12447" y="55605"/>
                      <a:pt x="0" y="43157"/>
                      <a:pt x="0" y="27802"/>
                    </a:cubicBezTo>
                  </a:path>
                </a:pathLst>
              </a:custGeom>
              <a:noFill/>
              <a:ln w="6950">
                <a:solidFill>
                  <a:srgbClr val="4E8FF9"/>
                </a:solidFill>
              </a:ln>
            </p:spPr>
            <p:txBody>
              <a:bodyPr rtlCol="0" anchor="ctr"/>
              <a:lstStyle/>
              <a:p>
                <a:pPr algn="ctr"/>
                <a:endParaRPr/>
              </a:p>
            </p:txBody>
          </p:sp>
          <p:sp>
            <p:nvSpPr>
              <p:cNvPr id="228" name="Rounded Rectangle 64">
                <a:extLst>
                  <a:ext uri="{FF2B5EF4-FFF2-40B4-BE49-F238E27FC236}">
                    <a16:creationId xmlns:a16="http://schemas.microsoft.com/office/drawing/2014/main" id="{B81BC4E1-19C6-B57C-98AA-57D498A9A551}"/>
                  </a:ext>
                </a:extLst>
              </p:cNvPr>
              <p:cNvSpPr/>
              <p:nvPr/>
            </p:nvSpPr>
            <p:spPr>
              <a:xfrm>
                <a:off x="4670854" y="3364127"/>
                <a:ext cx="9267" cy="945291"/>
              </a:xfrm>
              <a:custGeom>
                <a:avLst/>
                <a:gdLst/>
                <a:ahLst/>
                <a:cxnLst/>
                <a:rect l="0" t="0" r="0" b="0"/>
                <a:pathLst>
                  <a:path w="9267" h="945291">
                    <a:moveTo>
                      <a:pt x="0" y="0"/>
                    </a:moveTo>
                    <a:lnTo>
                      <a:pt x="0" y="945291"/>
                    </a:lnTo>
                  </a:path>
                </a:pathLst>
              </a:custGeom>
              <a:noFill/>
              <a:ln w="6950">
                <a:solidFill>
                  <a:srgbClr val="4E8FF9"/>
                </a:solidFill>
              </a:ln>
            </p:spPr>
            <p:txBody>
              <a:bodyPr rtlCol="0" anchor="ctr"/>
              <a:lstStyle/>
              <a:p>
                <a:pPr algn="ctr"/>
                <a:endParaRPr/>
              </a:p>
            </p:txBody>
          </p:sp>
          <p:sp>
            <p:nvSpPr>
              <p:cNvPr id="229" name="Rounded Rectangle 65">
                <a:extLst>
                  <a:ext uri="{FF2B5EF4-FFF2-40B4-BE49-F238E27FC236}">
                    <a16:creationId xmlns:a16="http://schemas.microsoft.com/office/drawing/2014/main" id="{9CDDFD1F-A31F-C6CC-75E7-856805217D29}"/>
                  </a:ext>
                </a:extLst>
              </p:cNvPr>
              <p:cNvSpPr/>
              <p:nvPr/>
            </p:nvSpPr>
            <p:spPr>
              <a:xfrm>
                <a:off x="4643051" y="4309418"/>
                <a:ext cx="55605" cy="55605"/>
              </a:xfrm>
              <a:custGeom>
                <a:avLst/>
                <a:gdLst/>
                <a:ahLst/>
                <a:cxnLst/>
                <a:rect l="0" t="0" r="0" b="0"/>
                <a:pathLst>
                  <a:path w="55605" h="55605">
                    <a:moveTo>
                      <a:pt x="0" y="27802"/>
                    </a:moveTo>
                    <a:cubicBezTo>
                      <a:pt x="0" y="12447"/>
                      <a:pt x="12447" y="0"/>
                      <a:pt x="27802" y="0"/>
                    </a:cubicBezTo>
                    <a:cubicBezTo>
                      <a:pt x="43157" y="0"/>
                      <a:pt x="55605" y="12447"/>
                      <a:pt x="55605" y="27802"/>
                    </a:cubicBezTo>
                    <a:cubicBezTo>
                      <a:pt x="55605" y="43157"/>
                      <a:pt x="43157" y="55605"/>
                      <a:pt x="27802" y="55605"/>
                    </a:cubicBezTo>
                    <a:cubicBezTo>
                      <a:pt x="12447" y="55605"/>
                      <a:pt x="0" y="43157"/>
                      <a:pt x="0" y="27802"/>
                    </a:cubicBezTo>
                  </a:path>
                </a:pathLst>
              </a:custGeom>
              <a:noFill/>
              <a:ln w="6950">
                <a:solidFill>
                  <a:srgbClr val="4E8FF9"/>
                </a:solidFill>
              </a:ln>
            </p:spPr>
            <p:txBody>
              <a:bodyPr rtlCol="0" anchor="ctr"/>
              <a:lstStyle/>
              <a:p>
                <a:pPr algn="ctr"/>
                <a:endParaRPr/>
              </a:p>
            </p:txBody>
          </p:sp>
        </p:grpSp>
        <p:sp>
          <p:nvSpPr>
            <p:cNvPr id="245" name="TextBox 244">
              <a:extLst>
                <a:ext uri="{FF2B5EF4-FFF2-40B4-BE49-F238E27FC236}">
                  <a16:creationId xmlns:a16="http://schemas.microsoft.com/office/drawing/2014/main" id="{A8A3D4AB-D503-FB63-062D-29609D6CEC53}"/>
                </a:ext>
              </a:extLst>
            </p:cNvPr>
            <p:cNvSpPr txBox="1"/>
            <p:nvPr/>
          </p:nvSpPr>
          <p:spPr>
            <a:xfrm>
              <a:off x="8526059" y="4069939"/>
              <a:ext cx="1200650" cy="492443"/>
            </a:xfrm>
            <a:prstGeom prst="rect">
              <a:avLst/>
            </a:prstGeom>
            <a:noFill/>
            <a:ln>
              <a:noFill/>
            </a:ln>
          </p:spPr>
          <p:txBody>
            <a:bodyPr wrap="none" lIns="0" tIns="0" rIns="0" bIns="0" anchor="t">
              <a:spAutoFit/>
            </a:bodyPr>
            <a:lstStyle/>
            <a:p>
              <a:pPr algn="l"/>
              <a:r>
                <a:rPr sz="1600" b="1">
                  <a:solidFill>
                    <a:srgbClr val="2E3C4E"/>
                  </a:solidFill>
                  <a:latin typeface="Barlow Bold" pitchFamily="34" charset="0"/>
                </a:rPr>
                <a:t>Block
Confirmation</a:t>
              </a:r>
            </a:p>
          </p:txBody>
        </p:sp>
        <p:sp>
          <p:nvSpPr>
            <p:cNvPr id="251" name="TextBox 250">
              <a:extLst>
                <a:ext uri="{FF2B5EF4-FFF2-40B4-BE49-F238E27FC236}">
                  <a16:creationId xmlns:a16="http://schemas.microsoft.com/office/drawing/2014/main" id="{28F75FD1-2FED-EF68-19EB-8A5310096781}"/>
                </a:ext>
              </a:extLst>
            </p:cNvPr>
            <p:cNvSpPr txBox="1"/>
            <p:nvPr/>
          </p:nvSpPr>
          <p:spPr>
            <a:xfrm>
              <a:off x="8526059" y="4570288"/>
              <a:ext cx="1074011" cy="338554"/>
            </a:xfrm>
            <a:prstGeom prst="rect">
              <a:avLst/>
            </a:prstGeom>
            <a:noFill/>
            <a:ln>
              <a:noFill/>
            </a:ln>
          </p:spPr>
          <p:txBody>
            <a:bodyPr wrap="none" lIns="0" tIns="0" rIns="0" bIns="0" anchor="t">
              <a:spAutoFit/>
            </a:bodyPr>
            <a:lstStyle/>
            <a:p>
              <a:pPr algn="l"/>
              <a:r>
                <a:rPr sz="1100">
                  <a:solidFill>
                    <a:srgbClr val="384653"/>
                  </a:solidFill>
                  <a:latin typeface="Montserrat" pitchFamily="34" charset="0"/>
                </a:rPr>
                <a:t>Block added to
blockchain</a:t>
              </a:r>
            </a:p>
          </p:txBody>
        </p:sp>
      </p:grpSp>
    </p:spTree>
    <p:extLst>
      <p:ext uri="{BB962C8B-B14F-4D97-AF65-F5344CB8AC3E}">
        <p14:creationId xmlns:p14="http://schemas.microsoft.com/office/powerpoint/2010/main" val="238188471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253"/>
                                        </p:tgtEl>
                                        <p:attrNameLst>
                                          <p:attrName>style.visibility</p:attrName>
                                        </p:attrNameLst>
                                      </p:cBhvr>
                                      <p:to>
                                        <p:strVal val="visible"/>
                                      </p:to>
                                    </p:set>
                                    <p:animEffect transition="in" filter="fade">
                                      <p:cBhvr>
                                        <p:cTn id="7" dur="1000"/>
                                        <p:tgtEl>
                                          <p:spTgt spid="253"/>
                                        </p:tgtEl>
                                      </p:cBhvr>
                                    </p:animEffect>
                                    <p:anim calcmode="lin" valueType="num">
                                      <p:cBhvr>
                                        <p:cTn id="8" dur="1000" fill="hold"/>
                                        <p:tgtEl>
                                          <p:spTgt spid="253"/>
                                        </p:tgtEl>
                                        <p:attrNameLst>
                                          <p:attrName>ppt_x</p:attrName>
                                        </p:attrNameLst>
                                      </p:cBhvr>
                                      <p:tavLst>
                                        <p:tav tm="0">
                                          <p:val>
                                            <p:strVal val="#ppt_x"/>
                                          </p:val>
                                        </p:tav>
                                        <p:tav tm="100000">
                                          <p:val>
                                            <p:strVal val="#ppt_x"/>
                                          </p:val>
                                        </p:tav>
                                      </p:tavLst>
                                    </p:anim>
                                    <p:anim calcmode="lin" valueType="num">
                                      <p:cBhvr>
                                        <p:cTn id="9" dur="1000" fill="hold"/>
                                        <p:tgtEl>
                                          <p:spTgt spid="25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54"/>
                                        </p:tgtEl>
                                        <p:attrNameLst>
                                          <p:attrName>style.visibility</p:attrName>
                                        </p:attrNameLst>
                                      </p:cBhvr>
                                      <p:to>
                                        <p:strVal val="visible"/>
                                      </p:to>
                                    </p:set>
                                    <p:animEffect transition="in" filter="fade">
                                      <p:cBhvr>
                                        <p:cTn id="14" dur="1000"/>
                                        <p:tgtEl>
                                          <p:spTgt spid="254"/>
                                        </p:tgtEl>
                                      </p:cBhvr>
                                    </p:animEffect>
                                    <p:anim calcmode="lin" valueType="num">
                                      <p:cBhvr>
                                        <p:cTn id="15" dur="1000" fill="hold"/>
                                        <p:tgtEl>
                                          <p:spTgt spid="254"/>
                                        </p:tgtEl>
                                        <p:attrNameLst>
                                          <p:attrName>ppt_x</p:attrName>
                                        </p:attrNameLst>
                                      </p:cBhvr>
                                      <p:tavLst>
                                        <p:tav tm="0">
                                          <p:val>
                                            <p:strVal val="#ppt_x"/>
                                          </p:val>
                                        </p:tav>
                                        <p:tav tm="100000">
                                          <p:val>
                                            <p:strVal val="#ppt_x"/>
                                          </p:val>
                                        </p:tav>
                                      </p:tavLst>
                                    </p:anim>
                                    <p:anim calcmode="lin" valueType="num">
                                      <p:cBhvr>
                                        <p:cTn id="16" dur="1000" fill="hold"/>
                                        <p:tgtEl>
                                          <p:spTgt spid="254"/>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7" presetClass="entr" presetSubtype="0" fill="hold" nodeType="clickEffect">
                                  <p:stCondLst>
                                    <p:cond delay="0"/>
                                  </p:stCondLst>
                                  <p:childTnLst>
                                    <p:set>
                                      <p:cBhvr>
                                        <p:cTn id="20" dur="1" fill="hold">
                                          <p:stCondLst>
                                            <p:cond delay="0"/>
                                          </p:stCondLst>
                                        </p:cTn>
                                        <p:tgtEl>
                                          <p:spTgt spid="255"/>
                                        </p:tgtEl>
                                        <p:attrNameLst>
                                          <p:attrName>style.visibility</p:attrName>
                                        </p:attrNameLst>
                                      </p:cBhvr>
                                      <p:to>
                                        <p:strVal val="visible"/>
                                      </p:to>
                                    </p:set>
                                    <p:animEffect transition="in" filter="fade">
                                      <p:cBhvr>
                                        <p:cTn id="21" dur="1000"/>
                                        <p:tgtEl>
                                          <p:spTgt spid="255"/>
                                        </p:tgtEl>
                                      </p:cBhvr>
                                    </p:animEffect>
                                    <p:anim calcmode="lin" valueType="num">
                                      <p:cBhvr>
                                        <p:cTn id="22" dur="1000" fill="hold"/>
                                        <p:tgtEl>
                                          <p:spTgt spid="255"/>
                                        </p:tgtEl>
                                        <p:attrNameLst>
                                          <p:attrName>ppt_x</p:attrName>
                                        </p:attrNameLst>
                                      </p:cBhvr>
                                      <p:tavLst>
                                        <p:tav tm="0">
                                          <p:val>
                                            <p:strVal val="#ppt_x"/>
                                          </p:val>
                                        </p:tav>
                                        <p:tav tm="100000">
                                          <p:val>
                                            <p:strVal val="#ppt_x"/>
                                          </p:val>
                                        </p:tav>
                                      </p:tavLst>
                                    </p:anim>
                                    <p:anim calcmode="lin" valueType="num">
                                      <p:cBhvr>
                                        <p:cTn id="23" dur="1000" fill="hold"/>
                                        <p:tgtEl>
                                          <p:spTgt spid="255"/>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256"/>
                                        </p:tgtEl>
                                        <p:attrNameLst>
                                          <p:attrName>style.visibility</p:attrName>
                                        </p:attrNameLst>
                                      </p:cBhvr>
                                      <p:to>
                                        <p:strVal val="visible"/>
                                      </p:to>
                                    </p:set>
                                    <p:animEffect transition="in" filter="fade">
                                      <p:cBhvr>
                                        <p:cTn id="28" dur="1000"/>
                                        <p:tgtEl>
                                          <p:spTgt spid="256"/>
                                        </p:tgtEl>
                                      </p:cBhvr>
                                    </p:animEffect>
                                    <p:anim calcmode="lin" valueType="num">
                                      <p:cBhvr>
                                        <p:cTn id="29" dur="1000" fill="hold"/>
                                        <p:tgtEl>
                                          <p:spTgt spid="256"/>
                                        </p:tgtEl>
                                        <p:attrNameLst>
                                          <p:attrName>ppt_x</p:attrName>
                                        </p:attrNameLst>
                                      </p:cBhvr>
                                      <p:tavLst>
                                        <p:tav tm="0">
                                          <p:val>
                                            <p:strVal val="#ppt_x"/>
                                          </p:val>
                                        </p:tav>
                                        <p:tav tm="100000">
                                          <p:val>
                                            <p:strVal val="#ppt_x"/>
                                          </p:val>
                                        </p:tav>
                                      </p:tavLst>
                                    </p:anim>
                                    <p:anim calcmode="lin" valueType="num">
                                      <p:cBhvr>
                                        <p:cTn id="30" dur="1000" fill="hold"/>
                                        <p:tgtEl>
                                          <p:spTgt spid="256"/>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7" presetClass="entr" presetSubtype="0" fill="hold" nodeType="clickEffect">
                                  <p:stCondLst>
                                    <p:cond delay="0"/>
                                  </p:stCondLst>
                                  <p:childTnLst>
                                    <p:set>
                                      <p:cBhvr>
                                        <p:cTn id="34" dur="1" fill="hold">
                                          <p:stCondLst>
                                            <p:cond delay="0"/>
                                          </p:stCondLst>
                                        </p:cTn>
                                        <p:tgtEl>
                                          <p:spTgt spid="257"/>
                                        </p:tgtEl>
                                        <p:attrNameLst>
                                          <p:attrName>style.visibility</p:attrName>
                                        </p:attrNameLst>
                                      </p:cBhvr>
                                      <p:to>
                                        <p:strVal val="visible"/>
                                      </p:to>
                                    </p:set>
                                    <p:animEffect transition="in" filter="fade">
                                      <p:cBhvr>
                                        <p:cTn id="35" dur="1000"/>
                                        <p:tgtEl>
                                          <p:spTgt spid="257"/>
                                        </p:tgtEl>
                                      </p:cBhvr>
                                    </p:animEffect>
                                    <p:anim calcmode="lin" valueType="num">
                                      <p:cBhvr>
                                        <p:cTn id="36" dur="1000" fill="hold"/>
                                        <p:tgtEl>
                                          <p:spTgt spid="257"/>
                                        </p:tgtEl>
                                        <p:attrNameLst>
                                          <p:attrName>ppt_x</p:attrName>
                                        </p:attrNameLst>
                                      </p:cBhvr>
                                      <p:tavLst>
                                        <p:tav tm="0">
                                          <p:val>
                                            <p:strVal val="#ppt_x"/>
                                          </p:val>
                                        </p:tav>
                                        <p:tav tm="100000">
                                          <p:val>
                                            <p:strVal val="#ppt_x"/>
                                          </p:val>
                                        </p:tav>
                                      </p:tavLst>
                                    </p:anim>
                                    <p:anim calcmode="lin" valueType="num">
                                      <p:cBhvr>
                                        <p:cTn id="37" dur="1000" fill="hold"/>
                                        <p:tgtEl>
                                          <p:spTgt spid="257"/>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258"/>
                                        </p:tgtEl>
                                        <p:attrNameLst>
                                          <p:attrName>style.visibility</p:attrName>
                                        </p:attrNameLst>
                                      </p:cBhvr>
                                      <p:to>
                                        <p:strVal val="visible"/>
                                      </p:to>
                                    </p:set>
                                    <p:animEffect transition="in" filter="fade">
                                      <p:cBhvr>
                                        <p:cTn id="42" dur="1000"/>
                                        <p:tgtEl>
                                          <p:spTgt spid="258"/>
                                        </p:tgtEl>
                                      </p:cBhvr>
                                    </p:animEffect>
                                    <p:anim calcmode="lin" valueType="num">
                                      <p:cBhvr>
                                        <p:cTn id="43" dur="1000" fill="hold"/>
                                        <p:tgtEl>
                                          <p:spTgt spid="258"/>
                                        </p:tgtEl>
                                        <p:attrNameLst>
                                          <p:attrName>ppt_x</p:attrName>
                                        </p:attrNameLst>
                                      </p:cBhvr>
                                      <p:tavLst>
                                        <p:tav tm="0">
                                          <p:val>
                                            <p:strVal val="#ppt_x"/>
                                          </p:val>
                                        </p:tav>
                                        <p:tav tm="100000">
                                          <p:val>
                                            <p:strVal val="#ppt_x"/>
                                          </p:val>
                                        </p:tav>
                                      </p:tavLst>
                                    </p:anim>
                                    <p:anim calcmode="lin" valueType="num">
                                      <p:cBhvr>
                                        <p:cTn id="44" dur="1000" fill="hold"/>
                                        <p:tgtEl>
                                          <p:spTgt spid="258"/>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7" presetClass="entr" presetSubtype="0" fill="hold" nodeType="clickEffect">
                                  <p:stCondLst>
                                    <p:cond delay="0"/>
                                  </p:stCondLst>
                                  <p:childTnLst>
                                    <p:set>
                                      <p:cBhvr>
                                        <p:cTn id="48" dur="1" fill="hold">
                                          <p:stCondLst>
                                            <p:cond delay="0"/>
                                          </p:stCondLst>
                                        </p:cTn>
                                        <p:tgtEl>
                                          <p:spTgt spid="259"/>
                                        </p:tgtEl>
                                        <p:attrNameLst>
                                          <p:attrName>style.visibility</p:attrName>
                                        </p:attrNameLst>
                                      </p:cBhvr>
                                      <p:to>
                                        <p:strVal val="visible"/>
                                      </p:to>
                                    </p:set>
                                    <p:animEffect transition="in" filter="fade">
                                      <p:cBhvr>
                                        <p:cTn id="49" dur="1000"/>
                                        <p:tgtEl>
                                          <p:spTgt spid="259"/>
                                        </p:tgtEl>
                                      </p:cBhvr>
                                    </p:animEffect>
                                    <p:anim calcmode="lin" valueType="num">
                                      <p:cBhvr>
                                        <p:cTn id="50" dur="1000" fill="hold"/>
                                        <p:tgtEl>
                                          <p:spTgt spid="259"/>
                                        </p:tgtEl>
                                        <p:attrNameLst>
                                          <p:attrName>ppt_x</p:attrName>
                                        </p:attrNameLst>
                                      </p:cBhvr>
                                      <p:tavLst>
                                        <p:tav tm="0">
                                          <p:val>
                                            <p:strVal val="#ppt_x"/>
                                          </p:val>
                                        </p:tav>
                                        <p:tav tm="100000">
                                          <p:val>
                                            <p:strVal val="#ppt_x"/>
                                          </p:val>
                                        </p:tav>
                                      </p:tavLst>
                                    </p:anim>
                                    <p:anim calcmode="lin" valueType="num">
                                      <p:cBhvr>
                                        <p:cTn id="51" dur="1000" fill="hold"/>
                                        <p:tgtEl>
                                          <p:spTgt spid="259"/>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nodeType="clickEffect">
                                  <p:stCondLst>
                                    <p:cond delay="0"/>
                                  </p:stCondLst>
                                  <p:childTnLst>
                                    <p:set>
                                      <p:cBhvr>
                                        <p:cTn id="55" dur="1" fill="hold">
                                          <p:stCondLst>
                                            <p:cond delay="0"/>
                                          </p:stCondLst>
                                        </p:cTn>
                                        <p:tgtEl>
                                          <p:spTgt spid="260"/>
                                        </p:tgtEl>
                                        <p:attrNameLst>
                                          <p:attrName>style.visibility</p:attrName>
                                        </p:attrNameLst>
                                      </p:cBhvr>
                                      <p:to>
                                        <p:strVal val="visible"/>
                                      </p:to>
                                    </p:set>
                                    <p:animEffect transition="in" filter="fade">
                                      <p:cBhvr>
                                        <p:cTn id="56" dur="1000"/>
                                        <p:tgtEl>
                                          <p:spTgt spid="260"/>
                                        </p:tgtEl>
                                      </p:cBhvr>
                                    </p:animEffect>
                                    <p:anim calcmode="lin" valueType="num">
                                      <p:cBhvr>
                                        <p:cTn id="57" dur="1000" fill="hold"/>
                                        <p:tgtEl>
                                          <p:spTgt spid="260"/>
                                        </p:tgtEl>
                                        <p:attrNameLst>
                                          <p:attrName>ppt_x</p:attrName>
                                        </p:attrNameLst>
                                      </p:cBhvr>
                                      <p:tavLst>
                                        <p:tav tm="0">
                                          <p:val>
                                            <p:strVal val="#ppt_x"/>
                                          </p:val>
                                        </p:tav>
                                        <p:tav tm="100000">
                                          <p:val>
                                            <p:strVal val="#ppt_x"/>
                                          </p:val>
                                        </p:tav>
                                      </p:tavLst>
                                    </p:anim>
                                    <p:anim calcmode="lin" valueType="num">
                                      <p:cBhvr>
                                        <p:cTn id="58" dur="1000" fill="hold"/>
                                        <p:tgtEl>
                                          <p:spTgt spid="26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BDF3F5-11A4-3838-8914-92E6678C907B}"/>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81A2E4B0-CEE5-3061-3D4A-5397D971DF54}"/>
              </a:ext>
            </a:extLst>
          </p:cNvPr>
          <p:cNvPicPr>
            <a:picLocks noChangeAspect="1"/>
          </p:cNvPicPr>
          <p:nvPr/>
        </p:nvPicPr>
        <p:blipFill>
          <a:blip r:embed="rId3"/>
          <a:stretch>
            <a:fillRect/>
          </a:stretch>
        </p:blipFill>
        <p:spPr>
          <a:xfrm>
            <a:off x="8869680" y="0"/>
            <a:ext cx="5760720" cy="8229600"/>
          </a:xfrm>
          <a:prstGeom prst="rect">
            <a:avLst/>
          </a:prstGeom>
        </p:spPr>
      </p:pic>
      <p:sp>
        <p:nvSpPr>
          <p:cNvPr id="3" name="Text 0">
            <a:extLst>
              <a:ext uri="{FF2B5EF4-FFF2-40B4-BE49-F238E27FC236}">
                <a16:creationId xmlns:a16="http://schemas.microsoft.com/office/drawing/2014/main" id="{E329F00E-CD28-7368-B8BB-BF18A3DD2E52}"/>
              </a:ext>
            </a:extLst>
          </p:cNvPr>
          <p:cNvSpPr/>
          <p:nvPr/>
        </p:nvSpPr>
        <p:spPr>
          <a:xfrm>
            <a:off x="0" y="2866045"/>
            <a:ext cx="9129605" cy="2121591"/>
          </a:xfrm>
          <a:prstGeom prst="rect">
            <a:avLst/>
          </a:prstGeom>
          <a:noFill/>
          <a:ln/>
        </p:spPr>
        <p:txBody>
          <a:bodyPr wrap="square" lIns="0" tIns="0" rIns="0" bIns="0" rtlCol="0" anchor="t"/>
          <a:lstStyle/>
          <a:p>
            <a:pPr marL="0" indent="0" algn="ctr">
              <a:lnSpc>
                <a:spcPts val="5600"/>
              </a:lnSpc>
              <a:buNone/>
            </a:pPr>
            <a:br>
              <a:rPr lang="en-US" sz="8000" b="1"/>
            </a:br>
            <a:r>
              <a:rPr lang="en-US" sz="8000" b="1"/>
              <a:t>Double Spending</a:t>
            </a:r>
            <a:endParaRPr lang="en-US" sz="7200" b="1"/>
          </a:p>
        </p:txBody>
      </p:sp>
      <p:sp>
        <p:nvSpPr>
          <p:cNvPr id="8" name="Text 5">
            <a:extLst>
              <a:ext uri="{FF2B5EF4-FFF2-40B4-BE49-F238E27FC236}">
                <a16:creationId xmlns:a16="http://schemas.microsoft.com/office/drawing/2014/main" id="{7763CF44-5F80-FF07-D350-B88AAB2AA612}"/>
              </a:ext>
            </a:extLst>
          </p:cNvPr>
          <p:cNvSpPr/>
          <p:nvPr/>
        </p:nvSpPr>
        <p:spPr>
          <a:xfrm>
            <a:off x="856059" y="6356390"/>
            <a:ext cx="151090" cy="97512"/>
          </a:xfrm>
          <a:prstGeom prst="rect">
            <a:avLst/>
          </a:prstGeom>
          <a:noFill/>
          <a:ln/>
        </p:spPr>
        <p:txBody>
          <a:bodyPr wrap="none" lIns="0" tIns="0" rIns="0" bIns="0" rtlCol="0" anchor="t"/>
          <a:lstStyle/>
          <a:p>
            <a:pPr marL="0" indent="0" algn="ctr">
              <a:lnSpc>
                <a:spcPts val="750"/>
              </a:lnSpc>
              <a:buNone/>
            </a:pPr>
            <a:r>
              <a:rPr lang="en-US" sz="750">
                <a:solidFill>
                  <a:srgbClr val="FFFFFF"/>
                </a:solidFill>
                <a:latin typeface="Montserrat Medium" pitchFamily="34" charset="0"/>
                <a:ea typeface="Montserrat Medium" pitchFamily="34" charset="-122"/>
                <a:cs typeface="Montserrat Medium" pitchFamily="34" charset="-120"/>
              </a:rPr>
              <a:t>ML</a:t>
            </a:r>
            <a:endParaRPr lang="en-US" sz="750"/>
          </a:p>
        </p:txBody>
      </p:sp>
    </p:spTree>
    <p:extLst>
      <p:ext uri="{BB962C8B-B14F-4D97-AF65-F5344CB8AC3E}">
        <p14:creationId xmlns:p14="http://schemas.microsoft.com/office/powerpoint/2010/main" val="24651723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3CA9BD-5222-9828-A51C-F4C478ABE7EC}"/>
            </a:ext>
          </a:extLst>
        </p:cNvPr>
        <p:cNvGrpSpPr/>
        <p:nvPr/>
      </p:nvGrpSpPr>
      <p:grpSpPr>
        <a:xfrm>
          <a:off x="0" y="0"/>
          <a:ext cx="0" cy="0"/>
          <a:chOff x="0" y="0"/>
          <a:chExt cx="0" cy="0"/>
        </a:xfrm>
      </p:grpSpPr>
      <p:pic>
        <p:nvPicPr>
          <p:cNvPr id="3074" name="Picture 2" descr="What is Double Spending in Bitcoin? | Paxful University">
            <a:extLst>
              <a:ext uri="{FF2B5EF4-FFF2-40B4-BE49-F238E27FC236}">
                <a16:creationId xmlns:a16="http://schemas.microsoft.com/office/drawing/2014/main" id="{B129B7BF-22D0-8A25-B2A1-EA8C77D148A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427" t="10235" r="10768" b="9797"/>
          <a:stretch/>
        </p:blipFill>
        <p:spPr bwMode="auto">
          <a:xfrm>
            <a:off x="2628953" y="2646980"/>
            <a:ext cx="8310000" cy="5077327"/>
          </a:xfrm>
          <a:prstGeom prst="rect">
            <a:avLst/>
          </a:prstGeom>
          <a:noFill/>
          <a:extLst>
            <a:ext uri="{909E8E84-426E-40DD-AFC4-6F175D3DCCD1}">
              <a14:hiddenFill xmlns:a14="http://schemas.microsoft.com/office/drawing/2010/main">
                <a:solidFill>
                  <a:srgbClr val="FFFFFF"/>
                </a:solidFill>
              </a14:hiddenFill>
            </a:ext>
          </a:extLst>
        </p:spPr>
      </p:pic>
      <p:sp>
        <p:nvSpPr>
          <p:cNvPr id="3" name="Text 0">
            <a:extLst>
              <a:ext uri="{FF2B5EF4-FFF2-40B4-BE49-F238E27FC236}">
                <a16:creationId xmlns:a16="http://schemas.microsoft.com/office/drawing/2014/main" id="{B2846F00-0B43-60B2-1515-52972C6D5764}"/>
              </a:ext>
            </a:extLst>
          </p:cNvPr>
          <p:cNvSpPr/>
          <p:nvPr/>
        </p:nvSpPr>
        <p:spPr>
          <a:xfrm>
            <a:off x="715445" y="389568"/>
            <a:ext cx="7627382" cy="837653"/>
          </a:xfrm>
          <a:prstGeom prst="rect">
            <a:avLst/>
          </a:prstGeom>
          <a:noFill/>
          <a:ln/>
        </p:spPr>
        <p:txBody>
          <a:bodyPr wrap="square" lIns="0" tIns="0" rIns="0" bIns="0" rtlCol="0" anchor="t"/>
          <a:lstStyle/>
          <a:p>
            <a:pPr marL="0" indent="0" algn="l">
              <a:lnSpc>
                <a:spcPts val="5600"/>
              </a:lnSpc>
              <a:buNone/>
            </a:pPr>
            <a:r>
              <a:rPr lang="en-US" sz="4450" b="1">
                <a:solidFill>
                  <a:srgbClr val="2E3C4E"/>
                </a:solidFill>
                <a:latin typeface="Barlow Bold" pitchFamily="34" charset="0"/>
                <a:ea typeface="Barlow Bold" pitchFamily="34" charset="-122"/>
                <a:cs typeface="Barlow Bold" pitchFamily="34" charset="-120"/>
              </a:rPr>
              <a:t>Double Spending</a:t>
            </a:r>
            <a:endParaRPr lang="en-US" sz="4450"/>
          </a:p>
        </p:txBody>
      </p:sp>
      <p:sp>
        <p:nvSpPr>
          <p:cNvPr id="45" name="TextBox 44">
            <a:extLst>
              <a:ext uri="{FF2B5EF4-FFF2-40B4-BE49-F238E27FC236}">
                <a16:creationId xmlns:a16="http://schemas.microsoft.com/office/drawing/2014/main" id="{5F7615A8-F28B-926F-325E-C23AE5FA639B}"/>
              </a:ext>
            </a:extLst>
          </p:cNvPr>
          <p:cNvSpPr txBox="1"/>
          <p:nvPr/>
        </p:nvSpPr>
        <p:spPr>
          <a:xfrm>
            <a:off x="715444" y="1342480"/>
            <a:ext cx="7884269" cy="646331"/>
          </a:xfrm>
          <a:prstGeom prst="rect">
            <a:avLst/>
          </a:prstGeom>
          <a:noFill/>
        </p:spPr>
        <p:txBody>
          <a:bodyPr wrap="square">
            <a:spAutoFit/>
          </a:bodyPr>
          <a:lstStyle/>
          <a:p>
            <a:pPr rtl="0"/>
            <a:r>
              <a:rPr lang="en-US"/>
              <a:t>In digital systems, </a:t>
            </a:r>
            <a:r>
              <a:rPr lang="en-US" b="1"/>
              <a:t>data can be copied easily</a:t>
            </a:r>
            <a:r>
              <a:rPr lang="en-US"/>
              <a:t> — unlike physical cash.</a:t>
            </a:r>
            <a:br>
              <a:rPr lang="en-US"/>
            </a:br>
            <a:r>
              <a:rPr lang="en-US"/>
              <a:t>So without a central authority, a person might try to </a:t>
            </a:r>
            <a:r>
              <a:rPr lang="en-US" b="1"/>
              <a:t>spend the same bitcoin twice</a:t>
            </a:r>
            <a:endParaRPr lang="en-US"/>
          </a:p>
        </p:txBody>
      </p:sp>
    </p:spTree>
    <p:extLst>
      <p:ext uri="{BB962C8B-B14F-4D97-AF65-F5344CB8AC3E}">
        <p14:creationId xmlns:p14="http://schemas.microsoft.com/office/powerpoint/2010/main" val="175615958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3C7D72-73AD-E31E-5E73-FCD86003B95B}"/>
            </a:ext>
          </a:extLst>
        </p:cNvPr>
        <p:cNvGrpSpPr/>
        <p:nvPr/>
      </p:nvGrpSpPr>
      <p:grpSpPr>
        <a:xfrm>
          <a:off x="0" y="0"/>
          <a:ext cx="0" cy="0"/>
          <a:chOff x="0" y="0"/>
          <a:chExt cx="0" cy="0"/>
        </a:xfrm>
      </p:grpSpPr>
      <p:sp>
        <p:nvSpPr>
          <p:cNvPr id="78" name="Rectangle: Rounded Corners 77">
            <a:extLst>
              <a:ext uri="{FF2B5EF4-FFF2-40B4-BE49-F238E27FC236}">
                <a16:creationId xmlns:a16="http://schemas.microsoft.com/office/drawing/2014/main" id="{F748C72A-271F-5FC2-F270-9B7962DBB4B4}"/>
              </a:ext>
            </a:extLst>
          </p:cNvPr>
          <p:cNvSpPr/>
          <p:nvPr/>
        </p:nvSpPr>
        <p:spPr>
          <a:xfrm>
            <a:off x="1802558" y="1609682"/>
            <a:ext cx="2307874" cy="230305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Aptos" panose="02110004020202020204"/>
                <a:ea typeface="+mn-ea"/>
                <a:cs typeface="+mn-cs"/>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Aptos" panose="02110004020202020204"/>
                <a:ea typeface="+mn-ea"/>
                <a:cs typeface="+mn-cs"/>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Aptos" panose="02110004020202020204"/>
                <a:ea typeface="+mn-ea"/>
                <a:cs typeface="+mn-cs"/>
              </a:rPr>
              <a:t>Tx100</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Aptos" panose="02110004020202020204"/>
                <a:ea typeface="+mn-ea"/>
                <a:cs typeface="+mn-cs"/>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Aptos" panose="02110004020202020204"/>
                <a:ea typeface="+mn-ea"/>
                <a:cs typeface="+mn-cs"/>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Aptos" panose="02110004020202020204"/>
                <a:ea typeface="+mn-ea"/>
                <a:cs typeface="+mn-cs"/>
              </a:rPr>
              <a:t>….</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cxnSp>
        <p:nvCxnSpPr>
          <p:cNvPr id="131" name="מחבר ישר 14">
            <a:extLst>
              <a:ext uri="{FF2B5EF4-FFF2-40B4-BE49-F238E27FC236}">
                <a16:creationId xmlns:a16="http://schemas.microsoft.com/office/drawing/2014/main" id="{FDD4944A-F4BD-27DC-48BC-0E7A3D827B04}"/>
              </a:ext>
            </a:extLst>
          </p:cNvPr>
          <p:cNvCxnSpPr/>
          <p:nvPr/>
        </p:nvCxnSpPr>
        <p:spPr>
          <a:xfrm flipH="1" flipV="1">
            <a:off x="9629204" y="4555202"/>
            <a:ext cx="24180" cy="2977169"/>
          </a:xfrm>
          <a:prstGeom prst="line">
            <a:avLst/>
          </a:prstGeom>
          <a:noFill/>
          <a:ln w="19050" cap="flat" cmpd="sng" algn="ctr">
            <a:solidFill>
              <a:sysClr val="windowText" lastClr="000000"/>
            </a:solidFill>
            <a:prstDash val="dash"/>
          </a:ln>
          <a:effectLst/>
        </p:spPr>
      </p:cxnSp>
      <p:cxnSp>
        <p:nvCxnSpPr>
          <p:cNvPr id="82" name="מחבר ישר 8">
            <a:extLst>
              <a:ext uri="{FF2B5EF4-FFF2-40B4-BE49-F238E27FC236}">
                <a16:creationId xmlns:a16="http://schemas.microsoft.com/office/drawing/2014/main" id="{F37E21E3-7307-36DE-7DDA-6C518B1D058F}"/>
              </a:ext>
            </a:extLst>
          </p:cNvPr>
          <p:cNvCxnSpPr>
            <a:cxnSpLocks/>
          </p:cNvCxnSpPr>
          <p:nvPr/>
        </p:nvCxnSpPr>
        <p:spPr>
          <a:xfrm>
            <a:off x="3365846" y="5023231"/>
            <a:ext cx="8070706" cy="53690"/>
          </a:xfrm>
          <a:prstGeom prst="line">
            <a:avLst/>
          </a:prstGeom>
          <a:noFill/>
          <a:ln w="19050" cap="flat" cmpd="sng" algn="ctr">
            <a:solidFill>
              <a:schemeClr val="tx2">
                <a:lumMod val="75000"/>
                <a:lumOff val="25000"/>
              </a:schemeClr>
            </a:solidFill>
            <a:prstDash val="dash"/>
          </a:ln>
          <a:effectLst/>
        </p:spPr>
      </p:cxnSp>
      <p:cxnSp>
        <p:nvCxnSpPr>
          <p:cNvPr id="87" name="מחבר ישר 14">
            <a:extLst>
              <a:ext uri="{FF2B5EF4-FFF2-40B4-BE49-F238E27FC236}">
                <a16:creationId xmlns:a16="http://schemas.microsoft.com/office/drawing/2014/main" id="{65FD4847-ACF2-0BA4-6F58-0E4596BDC7CF}"/>
              </a:ext>
            </a:extLst>
          </p:cNvPr>
          <p:cNvCxnSpPr>
            <a:cxnSpLocks/>
          </p:cNvCxnSpPr>
          <p:nvPr/>
        </p:nvCxnSpPr>
        <p:spPr>
          <a:xfrm flipV="1">
            <a:off x="3365846" y="6760543"/>
            <a:ext cx="8070706" cy="5672"/>
          </a:xfrm>
          <a:prstGeom prst="line">
            <a:avLst/>
          </a:prstGeom>
          <a:noFill/>
          <a:ln w="19050" cap="flat" cmpd="sng" algn="ctr">
            <a:solidFill>
              <a:schemeClr val="tx2">
                <a:lumMod val="75000"/>
                <a:lumOff val="25000"/>
              </a:schemeClr>
            </a:solidFill>
            <a:prstDash val="dash"/>
          </a:ln>
          <a:effectLst/>
        </p:spPr>
      </p:cxnSp>
      <p:cxnSp>
        <p:nvCxnSpPr>
          <p:cNvPr id="107" name="מחבר ישר 102">
            <a:extLst>
              <a:ext uri="{FF2B5EF4-FFF2-40B4-BE49-F238E27FC236}">
                <a16:creationId xmlns:a16="http://schemas.microsoft.com/office/drawing/2014/main" id="{82207429-395A-F520-6D60-FC89164CB04A}"/>
              </a:ext>
            </a:extLst>
          </p:cNvPr>
          <p:cNvCxnSpPr>
            <a:cxnSpLocks/>
          </p:cNvCxnSpPr>
          <p:nvPr/>
        </p:nvCxnSpPr>
        <p:spPr>
          <a:xfrm>
            <a:off x="3184416" y="7621011"/>
            <a:ext cx="8096503" cy="0"/>
          </a:xfrm>
          <a:prstGeom prst="line">
            <a:avLst/>
          </a:prstGeom>
          <a:ln w="38100">
            <a:tailEnd type="triangle" w="lg" len="lg"/>
          </a:ln>
        </p:spPr>
        <p:style>
          <a:lnRef idx="1">
            <a:schemeClr val="accent4"/>
          </a:lnRef>
          <a:fillRef idx="0">
            <a:schemeClr val="accent4"/>
          </a:fillRef>
          <a:effectRef idx="0">
            <a:schemeClr val="accent4"/>
          </a:effectRef>
          <a:fontRef idx="minor">
            <a:schemeClr val="tx1"/>
          </a:fontRef>
        </p:style>
      </p:cxnSp>
      <p:sp>
        <p:nvSpPr>
          <p:cNvPr id="115" name="מלבן 116">
            <a:extLst>
              <a:ext uri="{FF2B5EF4-FFF2-40B4-BE49-F238E27FC236}">
                <a16:creationId xmlns:a16="http://schemas.microsoft.com/office/drawing/2014/main" id="{BC52B3DC-9BCD-73C0-5348-768A25FD16E3}"/>
              </a:ext>
            </a:extLst>
          </p:cNvPr>
          <p:cNvSpPr/>
          <p:nvPr/>
        </p:nvSpPr>
        <p:spPr>
          <a:xfrm>
            <a:off x="2201604" y="7448192"/>
            <a:ext cx="974940" cy="345638"/>
          </a:xfrm>
          <a:prstGeom prst="rect">
            <a:avLst/>
          </a:prstGeom>
          <a:solidFill>
            <a:sysClr val="window" lastClr="FFFFFF"/>
          </a:solidFill>
          <a:ln w="12700" cap="flat" cmpd="sng" algn="ctr">
            <a:noFill/>
            <a:prstDash val="solid"/>
          </a:ln>
          <a:effectLst/>
        </p:spPr>
        <p:txBody>
          <a:bodyPr wrap="none" rtlCol="0" anchor="ctr"/>
          <a:lstStyle/>
          <a:p>
            <a:pPr marL="0" marR="0" lvl="0" indent="0" algn="ctr" defTabSz="1097280" rtl="1" eaLnBrk="1" fontAlgn="auto" latinLnBrk="0" hangingPunct="1">
              <a:lnSpc>
                <a:spcPct val="100000"/>
              </a:lnSpc>
              <a:spcBef>
                <a:spcPts val="0"/>
              </a:spcBef>
              <a:spcAft>
                <a:spcPts val="0"/>
              </a:spcAft>
              <a:buClrTx/>
              <a:buSzTx/>
              <a:buFontTx/>
              <a:buNone/>
              <a:tabLst/>
              <a:defRPr/>
            </a:pPr>
            <a:r>
              <a:rPr kumimoji="0" lang="en-US" sz="2160" b="0" i="0" u="none" strike="noStrike" kern="0" cap="none" spc="0" normalizeH="0" baseline="0" noProof="0">
                <a:ln>
                  <a:noFill/>
                </a:ln>
                <a:solidFill>
                  <a:prstClr val="black"/>
                </a:solidFill>
                <a:effectLst/>
                <a:uLnTx/>
                <a:uFillTx/>
                <a:latin typeface="Calibri"/>
                <a:ea typeface="+mn-ea"/>
                <a:cs typeface="+mn-cs"/>
              </a:rPr>
              <a:t>timeline</a:t>
            </a:r>
          </a:p>
        </p:txBody>
      </p:sp>
      <p:sp>
        <p:nvSpPr>
          <p:cNvPr id="116" name="TextBox 115">
            <a:extLst>
              <a:ext uri="{FF2B5EF4-FFF2-40B4-BE49-F238E27FC236}">
                <a16:creationId xmlns:a16="http://schemas.microsoft.com/office/drawing/2014/main" id="{77BBE651-B67E-2882-5F37-C65F4A74A864}"/>
              </a:ext>
            </a:extLst>
          </p:cNvPr>
          <p:cNvSpPr txBox="1"/>
          <p:nvPr/>
        </p:nvSpPr>
        <p:spPr>
          <a:xfrm>
            <a:off x="2132111" y="6525585"/>
            <a:ext cx="1328287" cy="469916"/>
          </a:xfrm>
          <a:prstGeom prst="flowChartAlternateProcess">
            <a:avLst/>
          </a:prstGeom>
          <a:solidFill>
            <a:sysClr val="window" lastClr="FFFFFF"/>
          </a:solidFill>
          <a:ln>
            <a:noFill/>
          </a:ln>
        </p:spPr>
        <p:txBody>
          <a:bodyPr wrap="square" rtlCol="0">
            <a:spAutoFit/>
          </a:bodyPr>
          <a:lstStyle/>
          <a:p>
            <a:pPr marL="0" marR="0" lvl="0" indent="0" algn="ctr" defTabSz="1097280" rtl="0" eaLnBrk="1" fontAlgn="auto" latinLnBrk="0" hangingPunct="1">
              <a:lnSpc>
                <a:spcPct val="100000"/>
              </a:lnSpc>
              <a:spcBef>
                <a:spcPts val="0"/>
              </a:spcBef>
              <a:spcAft>
                <a:spcPts val="0"/>
              </a:spcAft>
              <a:buClrTx/>
              <a:buSzTx/>
              <a:buFontTx/>
              <a:buNone/>
              <a:tabLst/>
              <a:defRPr/>
            </a:pPr>
            <a:r>
              <a:rPr kumimoji="0" lang="en-US" sz="2160" b="0" i="0" u="none" strike="noStrike" kern="0" cap="none" spc="0" normalizeH="0" baseline="0" noProof="0">
                <a:ln>
                  <a:noFill/>
                </a:ln>
                <a:solidFill>
                  <a:prstClr val="black"/>
                </a:solidFill>
                <a:effectLst/>
                <a:uLnTx/>
                <a:uFillTx/>
                <a:latin typeface="Aptos" panose="02110004020202020204"/>
                <a:ea typeface="+mn-ea"/>
                <a:cs typeface="+mn-cs"/>
              </a:rPr>
              <a:t>Attacker</a:t>
            </a:r>
          </a:p>
        </p:txBody>
      </p:sp>
      <p:sp>
        <p:nvSpPr>
          <p:cNvPr id="117" name="TextBox 116">
            <a:extLst>
              <a:ext uri="{FF2B5EF4-FFF2-40B4-BE49-F238E27FC236}">
                <a16:creationId xmlns:a16="http://schemas.microsoft.com/office/drawing/2014/main" id="{4F8495DD-7C63-0D5C-EE8F-5612A5DE3E95}"/>
              </a:ext>
            </a:extLst>
          </p:cNvPr>
          <p:cNvSpPr txBox="1"/>
          <p:nvPr/>
        </p:nvSpPr>
        <p:spPr>
          <a:xfrm>
            <a:off x="1496627" y="4773314"/>
            <a:ext cx="1878762" cy="469916"/>
          </a:xfrm>
          <a:prstGeom prst="flowChartAlternateProcess">
            <a:avLst/>
          </a:prstGeom>
          <a:solidFill>
            <a:sysClr val="window" lastClr="FFFFFF"/>
          </a:solidFill>
          <a:ln>
            <a:noFill/>
          </a:ln>
        </p:spPr>
        <p:txBody>
          <a:bodyPr wrap="square" rtlCol="0">
            <a:spAutoFit/>
          </a:bodyPr>
          <a:lstStyle/>
          <a:p>
            <a:pPr marL="0" marR="0" lvl="0" indent="0" algn="ctr" defTabSz="1097280" rtl="0" eaLnBrk="1" fontAlgn="auto" latinLnBrk="0" hangingPunct="1">
              <a:lnSpc>
                <a:spcPct val="100000"/>
              </a:lnSpc>
              <a:spcBef>
                <a:spcPts val="0"/>
              </a:spcBef>
              <a:spcAft>
                <a:spcPts val="0"/>
              </a:spcAft>
              <a:buClrTx/>
              <a:buSzTx/>
              <a:buFontTx/>
              <a:buNone/>
              <a:tabLst/>
              <a:defRPr/>
            </a:pPr>
            <a:r>
              <a:rPr kumimoji="0" lang="en-US" sz="2160" b="0" i="0" u="none" strike="noStrike" kern="0" cap="none" spc="0" normalizeH="0" baseline="0" noProof="0">
                <a:ln>
                  <a:noFill/>
                </a:ln>
                <a:solidFill>
                  <a:prstClr val="black"/>
                </a:solidFill>
                <a:effectLst/>
                <a:uLnTx/>
                <a:uFillTx/>
                <a:latin typeface="Aptos" panose="02110004020202020204"/>
                <a:ea typeface="+mn-ea"/>
                <a:cs typeface="+mn-cs"/>
              </a:rPr>
              <a:t>Blockchain</a:t>
            </a:r>
          </a:p>
        </p:txBody>
      </p:sp>
      <p:sp>
        <p:nvSpPr>
          <p:cNvPr id="136" name="מלבן 118">
            <a:extLst>
              <a:ext uri="{FF2B5EF4-FFF2-40B4-BE49-F238E27FC236}">
                <a16:creationId xmlns:a16="http://schemas.microsoft.com/office/drawing/2014/main" id="{BEE15754-30F0-B399-87D1-53E1340189F3}"/>
              </a:ext>
            </a:extLst>
          </p:cNvPr>
          <p:cNvSpPr/>
          <p:nvPr/>
        </p:nvSpPr>
        <p:spPr>
          <a:xfrm>
            <a:off x="9250212" y="6961125"/>
            <a:ext cx="782165" cy="513548"/>
          </a:xfrm>
          <a:prstGeom prst="rect">
            <a:avLst/>
          </a:prstGeom>
          <a:solidFill>
            <a:sysClr val="window" lastClr="FFFFFF"/>
          </a:solidFill>
          <a:ln w="12700" cap="flat" cmpd="sng" algn="ctr">
            <a:noFill/>
            <a:prstDash val="solid"/>
          </a:ln>
          <a:effectLst/>
        </p:spPr>
        <p:txBody>
          <a:bodyPr lIns="86400" tIns="0" rIns="0" bIns="43200" rtlCol="0" anchor="ctr"/>
          <a:lstStyle/>
          <a:p>
            <a:pPr marL="0" marR="0" lvl="0" indent="0" algn="ctr" defTabSz="1097280" rtl="0" eaLnBrk="1" fontAlgn="auto" latinLnBrk="0" hangingPunct="1">
              <a:lnSpc>
                <a:spcPct val="100000"/>
              </a:lnSpc>
              <a:spcBef>
                <a:spcPts val="0"/>
              </a:spcBef>
              <a:spcAft>
                <a:spcPts val="0"/>
              </a:spcAft>
              <a:buClrTx/>
              <a:buSzTx/>
              <a:buFontTx/>
              <a:buNone/>
              <a:tabLst/>
              <a:defRPr/>
            </a:pPr>
            <a:r>
              <a:rPr kumimoji="0" lang="en-US" sz="1680" b="0" i="0" u="none" strike="noStrike" kern="0" cap="none" spc="0" normalizeH="0" baseline="0" noProof="0">
                <a:ln>
                  <a:noFill/>
                </a:ln>
                <a:solidFill>
                  <a:prstClr val="black"/>
                </a:solidFill>
                <a:effectLst/>
                <a:uLnTx/>
                <a:uFillTx/>
                <a:latin typeface="Calibri"/>
                <a:ea typeface="+mn-ea"/>
                <a:cs typeface="+mn-cs"/>
              </a:rPr>
              <a:t>reveal blocks</a:t>
            </a:r>
          </a:p>
        </p:txBody>
      </p:sp>
      <p:sp>
        <p:nvSpPr>
          <p:cNvPr id="4" name="Text 0">
            <a:extLst>
              <a:ext uri="{FF2B5EF4-FFF2-40B4-BE49-F238E27FC236}">
                <a16:creationId xmlns:a16="http://schemas.microsoft.com/office/drawing/2014/main" id="{EABCE206-1773-9F94-1BC2-3FE62AE64B24}"/>
              </a:ext>
            </a:extLst>
          </p:cNvPr>
          <p:cNvSpPr/>
          <p:nvPr/>
        </p:nvSpPr>
        <p:spPr>
          <a:xfrm>
            <a:off x="715445" y="389568"/>
            <a:ext cx="7627382" cy="1425416"/>
          </a:xfrm>
          <a:prstGeom prst="rect">
            <a:avLst/>
          </a:prstGeom>
          <a:noFill/>
          <a:ln/>
        </p:spPr>
        <p:txBody>
          <a:bodyPr wrap="square" lIns="0" tIns="0" rIns="0" bIns="0" rtlCol="0" anchor="t"/>
          <a:lstStyle/>
          <a:p>
            <a:pPr marL="0" marR="0" lvl="0" indent="0" algn="l" defTabSz="914400" rtl="0" eaLnBrk="1" fontAlgn="auto" latinLnBrk="0" hangingPunct="1">
              <a:lnSpc>
                <a:spcPts val="5600"/>
              </a:lnSpc>
              <a:spcBef>
                <a:spcPts val="0"/>
              </a:spcBef>
              <a:spcAft>
                <a:spcPts val="0"/>
              </a:spcAft>
              <a:buClrTx/>
              <a:buSzTx/>
              <a:buFontTx/>
              <a:buNone/>
              <a:tabLst/>
              <a:defRPr/>
            </a:pPr>
            <a:r>
              <a:rPr kumimoji="0" lang="en-US" sz="4450" b="1" i="0" u="none" strike="noStrike" kern="1200" cap="none" spc="0" normalizeH="0" baseline="0" noProof="0">
                <a:ln>
                  <a:noFill/>
                </a:ln>
                <a:solidFill>
                  <a:srgbClr val="2E3C4E"/>
                </a:solidFill>
                <a:effectLst/>
                <a:uLnTx/>
                <a:uFillTx/>
                <a:latin typeface="Barlow Bold" pitchFamily="34" charset="0"/>
                <a:ea typeface="Barlow Bold" pitchFamily="34" charset="-122"/>
                <a:cs typeface="Barlow Bold" pitchFamily="34" charset="-120"/>
              </a:rPr>
              <a:t>Double Spending</a:t>
            </a:r>
            <a:r>
              <a:rPr kumimoji="0" lang="he-IL" sz="4450" b="1" i="0" u="none" strike="noStrike" kern="1200" cap="none" spc="0" normalizeH="0" baseline="0" noProof="0">
                <a:ln>
                  <a:noFill/>
                </a:ln>
                <a:solidFill>
                  <a:srgbClr val="2E3C4E"/>
                </a:solidFill>
                <a:effectLst/>
                <a:uLnTx/>
                <a:uFillTx/>
                <a:latin typeface="Barlow Bold" pitchFamily="34" charset="0"/>
                <a:ea typeface="Barlow Bold" pitchFamily="34" charset="-122"/>
                <a:cs typeface="Barlow Bold" pitchFamily="34" charset="-120"/>
              </a:rPr>
              <a:t> </a:t>
            </a:r>
            <a:r>
              <a:rPr lang="en-US" sz="4450" b="1">
                <a:solidFill>
                  <a:srgbClr val="2E3C4E"/>
                </a:solidFill>
                <a:latin typeface="Barlow Bold" pitchFamily="34" charset="0"/>
                <a:ea typeface="Barlow Bold" pitchFamily="34" charset="-122"/>
                <a:cs typeface="Barlow Bold" pitchFamily="34" charset="-120"/>
              </a:rPr>
              <a:t>A</a:t>
            </a:r>
            <a:r>
              <a:rPr kumimoji="0" lang="en-US" sz="4450" b="1" i="0" u="none" strike="noStrike" kern="1200" cap="none" spc="0" normalizeH="0" baseline="0" noProof="0" err="1">
                <a:ln>
                  <a:noFill/>
                </a:ln>
                <a:solidFill>
                  <a:srgbClr val="2E3C4E"/>
                </a:solidFill>
                <a:effectLst/>
                <a:uLnTx/>
                <a:uFillTx/>
                <a:latin typeface="Barlow Bold" pitchFamily="34" charset="0"/>
                <a:ea typeface="Barlow Bold" pitchFamily="34" charset="-122"/>
                <a:cs typeface="Barlow Bold" pitchFamily="34" charset="-120"/>
              </a:rPr>
              <a:t>ttack</a:t>
            </a:r>
            <a:endParaRPr kumimoji="0" lang="en-US" sz="445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5" name="Rectangle: Rounded Corners 4">
            <a:extLst>
              <a:ext uri="{FF2B5EF4-FFF2-40B4-BE49-F238E27FC236}">
                <a16:creationId xmlns:a16="http://schemas.microsoft.com/office/drawing/2014/main" id="{0138C0D9-5798-E0EF-0838-55A31DD6B548}"/>
              </a:ext>
            </a:extLst>
          </p:cNvPr>
          <p:cNvSpPr/>
          <p:nvPr/>
        </p:nvSpPr>
        <p:spPr>
          <a:xfrm>
            <a:off x="3653841" y="4445334"/>
            <a:ext cx="1053815" cy="569861"/>
          </a:xfrm>
          <a:prstGeom prst="roundRect">
            <a:avLst/>
          </a:prstGeom>
          <a:ln/>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cxnSp>
        <p:nvCxnSpPr>
          <p:cNvPr id="6" name="מחבר חץ ישר 46">
            <a:extLst>
              <a:ext uri="{FF2B5EF4-FFF2-40B4-BE49-F238E27FC236}">
                <a16:creationId xmlns:a16="http://schemas.microsoft.com/office/drawing/2014/main" id="{9E4AE7F0-2081-6C33-D5BC-860485AF4CEE}"/>
              </a:ext>
            </a:extLst>
          </p:cNvPr>
          <p:cNvCxnSpPr>
            <a:cxnSpLocks/>
            <a:stCxn id="5" idx="1"/>
          </p:cNvCxnSpPr>
          <p:nvPr/>
        </p:nvCxnSpPr>
        <p:spPr>
          <a:xfrm flipH="1" flipV="1">
            <a:off x="2796254" y="4730264"/>
            <a:ext cx="857587" cy="1"/>
          </a:xfrm>
          <a:prstGeom prst="straightConnector1">
            <a:avLst/>
          </a:prstGeom>
          <a:noFill/>
          <a:ln w="38100" cap="flat" cmpd="sng" algn="ctr">
            <a:solidFill>
              <a:schemeClr val="bg2">
                <a:lumMod val="50000"/>
              </a:schemeClr>
            </a:solidFill>
            <a:prstDash val="sysDot"/>
            <a:tailEnd type="arrow"/>
          </a:ln>
          <a:effectLst/>
        </p:spPr>
      </p:cxnSp>
      <p:sp>
        <p:nvSpPr>
          <p:cNvPr id="11" name="Rectangle: Rounded Corners 10">
            <a:extLst>
              <a:ext uri="{FF2B5EF4-FFF2-40B4-BE49-F238E27FC236}">
                <a16:creationId xmlns:a16="http://schemas.microsoft.com/office/drawing/2014/main" id="{6F1806CD-DC35-5FE7-C0F3-900775220480}"/>
              </a:ext>
            </a:extLst>
          </p:cNvPr>
          <p:cNvSpPr/>
          <p:nvPr/>
        </p:nvSpPr>
        <p:spPr>
          <a:xfrm>
            <a:off x="5231504" y="4441338"/>
            <a:ext cx="1053815" cy="569861"/>
          </a:xfrm>
          <a:prstGeom prst="roundRect">
            <a:avLst/>
          </a:prstGeom>
          <a:ln/>
        </p:spPr>
        <p:style>
          <a:lnRef idx="0">
            <a:schemeClr val="accent4"/>
          </a:lnRef>
          <a:fillRef idx="3">
            <a:schemeClr val="accent4"/>
          </a:fillRef>
          <a:effectRef idx="3">
            <a:schemeClr val="accent4"/>
          </a:effectRef>
          <a:fontRef idx="minor">
            <a:schemeClr val="lt1"/>
          </a:fontRef>
        </p:style>
        <p:txBody>
          <a:bodyPr rtlCol="0" anchor="ct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err="1">
                <a:ln>
                  <a:noFill/>
                </a:ln>
                <a:solidFill>
                  <a:prstClr val="white"/>
                </a:solidFill>
                <a:effectLst/>
                <a:uLnTx/>
                <a:uFillTx/>
                <a:latin typeface="Aptos" panose="02110004020202020204"/>
                <a:ea typeface="+mn-ea"/>
                <a:cs typeface="+mn-cs"/>
              </a:rPr>
              <a:t>Txs</a:t>
            </a:r>
            <a:r>
              <a:rPr kumimoji="0" lang="en-US" sz="1100" b="0" i="0" u="none" strike="noStrike" kern="1200" cap="none" spc="0" normalizeH="0" baseline="0" noProof="0" dirty="0">
                <a:ln>
                  <a:noFill/>
                </a:ln>
                <a:solidFill>
                  <a:prstClr val="white"/>
                </a:solidFill>
                <a:effectLst/>
                <a:uLnTx/>
                <a:uFillTx/>
                <a:latin typeface="Aptos" panose="02110004020202020204"/>
                <a:ea typeface="+mn-ea"/>
                <a:cs typeface="+mn-cs"/>
              </a:rPr>
              <a:t>:   </a:t>
            </a:r>
            <a:r>
              <a:rPr kumimoji="0" lang="en-US" sz="1100" b="0" i="0" u="none" strike="noStrike" kern="1200" cap="none" spc="0" normalizeH="0" noProof="0" dirty="0">
                <a:ln>
                  <a:noFill/>
                </a:ln>
                <a:solidFill>
                  <a:prstClr val="white"/>
                </a:solidFill>
                <a:effectLst/>
                <a:uLnTx/>
                <a:uFillTx/>
                <a:latin typeface="Aptos" panose="02110004020202020204"/>
                <a:ea typeface="+mn-ea"/>
                <a:cs typeface="+mn-cs"/>
              </a:rPr>
              <a:t> </a:t>
            </a:r>
            <a:r>
              <a:rPr kumimoji="0" lang="en-US" sz="1100" b="0" i="0" u="none" strike="noStrike" kern="1200" cap="none" spc="0" normalizeH="0" baseline="0" noProof="0" dirty="0">
                <a:ln>
                  <a:noFill/>
                </a:ln>
                <a:solidFill>
                  <a:prstClr val="white"/>
                </a:solidFill>
                <a:effectLst/>
                <a:uLnTx/>
                <a:uFillTx/>
                <a:latin typeface="Aptos" panose="02110004020202020204"/>
                <a:ea typeface="+mn-ea"/>
                <a:cs typeface="+mn-cs"/>
              </a:rPr>
              <a:t>…</a:t>
            </a:r>
            <a:r>
              <a:rPr lang="en-US" sz="1100" dirty="0">
                <a:solidFill>
                  <a:prstClr val="white"/>
                </a:solidFill>
                <a:latin typeface="Aptos" panose="02110004020202020204"/>
              </a:rPr>
              <a:t>          </a:t>
            </a:r>
            <a:endParaRPr kumimoji="0" lang="he-IL" sz="1100" b="0" i="0" u="none" strike="noStrike" kern="1200" cap="none" spc="0" normalizeH="0" baseline="0" noProof="0" dirty="0">
              <a:ln>
                <a:noFill/>
              </a:ln>
              <a:solidFill>
                <a:prstClr val="white"/>
              </a:solidFill>
              <a:effectLst/>
              <a:uLnTx/>
              <a:uFillTx/>
              <a:latin typeface="Aptos" panose="0211000402020202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Aptos" panose="02110004020202020204"/>
                <a:ea typeface="+mn-ea"/>
                <a:cs typeface="+mn-cs"/>
              </a:rPr>
              <a:t>Tx101</a:t>
            </a:r>
            <a:br>
              <a:rPr kumimoji="0" lang="en-US" sz="1100" b="0" i="0" u="none" strike="noStrike" kern="1200" cap="none" spc="0" normalizeH="0" baseline="0" noProof="0" dirty="0">
                <a:ln>
                  <a:noFill/>
                </a:ln>
                <a:solidFill>
                  <a:prstClr val="white"/>
                </a:solidFill>
                <a:effectLst/>
                <a:uLnTx/>
                <a:uFillTx/>
                <a:latin typeface="Aptos" panose="02110004020202020204"/>
                <a:ea typeface="+mn-ea"/>
                <a:cs typeface="+mn-cs"/>
              </a:rPr>
            </a:br>
            <a:r>
              <a:rPr kumimoji="0" lang="en-US" sz="1100" b="0" i="0" u="none" strike="noStrike" kern="1200" cap="none" spc="0" normalizeH="0" baseline="0" noProof="0" dirty="0">
                <a:ln>
                  <a:noFill/>
                </a:ln>
                <a:solidFill>
                  <a:prstClr val="white"/>
                </a:solidFill>
                <a:effectLst/>
                <a:uLnTx/>
                <a:uFillTx/>
                <a:latin typeface="Aptos" panose="02110004020202020204"/>
                <a:ea typeface="+mn-ea"/>
                <a:cs typeface="+mn-cs"/>
              </a:rPr>
              <a:t>Tx965</a:t>
            </a: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12" name="Rectangle: Rounded Corners 11">
            <a:extLst>
              <a:ext uri="{FF2B5EF4-FFF2-40B4-BE49-F238E27FC236}">
                <a16:creationId xmlns:a16="http://schemas.microsoft.com/office/drawing/2014/main" id="{8D5379C1-6416-0F1B-3579-6242F70C8AD5}"/>
              </a:ext>
            </a:extLst>
          </p:cNvPr>
          <p:cNvSpPr/>
          <p:nvPr/>
        </p:nvSpPr>
        <p:spPr>
          <a:xfrm>
            <a:off x="7019056" y="4462617"/>
            <a:ext cx="1053815" cy="569861"/>
          </a:xfrm>
          <a:prstGeom prst="roundRect">
            <a:avLst/>
          </a:prstGeom>
          <a:ln/>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9" name="Rectangle: Rounded Corners 18">
            <a:extLst>
              <a:ext uri="{FF2B5EF4-FFF2-40B4-BE49-F238E27FC236}">
                <a16:creationId xmlns:a16="http://schemas.microsoft.com/office/drawing/2014/main" id="{4E7A57B3-A14B-22E0-50A7-A660FE2ECA47}"/>
              </a:ext>
            </a:extLst>
          </p:cNvPr>
          <p:cNvSpPr/>
          <p:nvPr/>
        </p:nvSpPr>
        <p:spPr>
          <a:xfrm>
            <a:off x="5587369" y="6167192"/>
            <a:ext cx="1053815" cy="569861"/>
          </a:xfrm>
          <a:prstGeom prst="roundRect">
            <a:avLst/>
          </a:prstGeom>
          <a:ln/>
        </p:spPr>
        <p:style>
          <a:lnRef idx="1">
            <a:schemeClr val="accent2"/>
          </a:lnRef>
          <a:fillRef idx="3">
            <a:schemeClr val="accent2"/>
          </a:fillRef>
          <a:effectRef idx="2">
            <a:schemeClr val="accent2"/>
          </a:effectRef>
          <a:fontRef idx="minor">
            <a:schemeClr val="lt1"/>
          </a:fontRef>
        </p:style>
        <p:txBody>
          <a:bodyPr rtlCol="0" anchor="ctr"/>
          <a:lstStyle/>
          <a:p>
            <a:pPr lvl="0" defTabSz="914400">
              <a:defRPr/>
            </a:pPr>
            <a:r>
              <a:rPr lang="en-US" sz="1100" dirty="0" err="1">
                <a:solidFill>
                  <a:prstClr val="white"/>
                </a:solidFill>
              </a:rPr>
              <a:t>Txs</a:t>
            </a:r>
            <a:r>
              <a:rPr lang="en-US" sz="1100" dirty="0">
                <a:solidFill>
                  <a:prstClr val="white"/>
                </a:solidFill>
              </a:rPr>
              <a:t>:    …</a:t>
            </a:r>
            <a:endParaRPr lang="he-IL" sz="1100" dirty="0">
              <a:solidFill>
                <a:prstClr val="white"/>
              </a:solidFill>
            </a:endParaRPr>
          </a:p>
          <a:p>
            <a:pPr lvl="0" algn="ctr" defTabSz="914400">
              <a:defRPr/>
            </a:pPr>
            <a:r>
              <a:rPr lang="en-US" sz="1400" dirty="0">
                <a:solidFill>
                  <a:prstClr val="white"/>
                </a:solidFill>
              </a:rPr>
              <a:t>Tx102</a:t>
            </a:r>
            <a:br>
              <a:rPr lang="en-US" sz="1100" dirty="0">
                <a:solidFill>
                  <a:prstClr val="white"/>
                </a:solidFill>
              </a:rPr>
            </a:br>
            <a:r>
              <a:rPr lang="en-US" sz="1100" dirty="0">
                <a:solidFill>
                  <a:prstClr val="white"/>
                </a:solidFill>
              </a:rPr>
              <a:t>Tx354</a:t>
            </a:r>
            <a:endParaRPr lang="en-US" dirty="0">
              <a:solidFill>
                <a:prstClr val="white"/>
              </a:solidFill>
            </a:endParaRPr>
          </a:p>
        </p:txBody>
      </p:sp>
      <p:cxnSp>
        <p:nvCxnSpPr>
          <p:cNvPr id="22" name="Straight Arrow Connector 21">
            <a:extLst>
              <a:ext uri="{FF2B5EF4-FFF2-40B4-BE49-F238E27FC236}">
                <a16:creationId xmlns:a16="http://schemas.microsoft.com/office/drawing/2014/main" id="{037040F8-601D-26AE-2CE3-00A264B146B1}"/>
              </a:ext>
            </a:extLst>
          </p:cNvPr>
          <p:cNvCxnSpPr>
            <a:stCxn id="19" idx="1"/>
            <a:endCxn id="5" idx="2"/>
          </p:cNvCxnSpPr>
          <p:nvPr/>
        </p:nvCxnSpPr>
        <p:spPr>
          <a:xfrm flipH="1" flipV="1">
            <a:off x="4180749" y="5015195"/>
            <a:ext cx="1406620" cy="1436928"/>
          </a:xfrm>
          <a:prstGeom prst="straightConnector1">
            <a:avLst/>
          </a:prstGeom>
          <a:ln w="38100" cap="flat" cmpd="sng" algn="ctr">
            <a:solidFill>
              <a:schemeClr val="bg2">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4" name="Straight Arrow Connector 23">
            <a:extLst>
              <a:ext uri="{FF2B5EF4-FFF2-40B4-BE49-F238E27FC236}">
                <a16:creationId xmlns:a16="http://schemas.microsoft.com/office/drawing/2014/main" id="{0534D60D-CDA6-9905-3642-3C82A87C9F17}"/>
              </a:ext>
            </a:extLst>
          </p:cNvPr>
          <p:cNvCxnSpPr>
            <a:cxnSpLocks/>
            <a:stCxn id="11" idx="1"/>
            <a:endCxn id="5" idx="3"/>
          </p:cNvCxnSpPr>
          <p:nvPr/>
        </p:nvCxnSpPr>
        <p:spPr>
          <a:xfrm flipH="1">
            <a:off x="4707656" y="4726269"/>
            <a:ext cx="523848" cy="3996"/>
          </a:xfrm>
          <a:prstGeom prst="straightConnector1">
            <a:avLst/>
          </a:prstGeom>
          <a:ln w="38100" cap="flat" cmpd="sng" algn="ctr">
            <a:solidFill>
              <a:schemeClr val="bg2">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8" name="Straight Arrow Connector 27">
            <a:extLst>
              <a:ext uri="{FF2B5EF4-FFF2-40B4-BE49-F238E27FC236}">
                <a16:creationId xmlns:a16="http://schemas.microsoft.com/office/drawing/2014/main" id="{F6C4491B-448B-7E07-F83C-B03278ADAE13}"/>
              </a:ext>
            </a:extLst>
          </p:cNvPr>
          <p:cNvCxnSpPr>
            <a:cxnSpLocks/>
            <a:stCxn id="12" idx="1"/>
            <a:endCxn id="11" idx="3"/>
          </p:cNvCxnSpPr>
          <p:nvPr/>
        </p:nvCxnSpPr>
        <p:spPr>
          <a:xfrm flipH="1" flipV="1">
            <a:off x="6285319" y="4726269"/>
            <a:ext cx="733737" cy="21279"/>
          </a:xfrm>
          <a:prstGeom prst="straightConnector1">
            <a:avLst/>
          </a:prstGeom>
          <a:ln w="38100" cap="flat" cmpd="sng" algn="ctr">
            <a:solidFill>
              <a:schemeClr val="bg2">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1" name="Rectangle: Rounded Corners 30">
            <a:extLst>
              <a:ext uri="{FF2B5EF4-FFF2-40B4-BE49-F238E27FC236}">
                <a16:creationId xmlns:a16="http://schemas.microsoft.com/office/drawing/2014/main" id="{F1C9B91C-F5C7-CD8A-217B-FA3DCAACA8B9}"/>
              </a:ext>
            </a:extLst>
          </p:cNvPr>
          <p:cNvSpPr/>
          <p:nvPr/>
        </p:nvSpPr>
        <p:spPr>
          <a:xfrm>
            <a:off x="6912352" y="6156279"/>
            <a:ext cx="1053815" cy="569861"/>
          </a:xfrm>
          <a:prstGeom prst="roundRect">
            <a:avLst/>
          </a:prstGeom>
          <a:ln/>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cxnSp>
        <p:nvCxnSpPr>
          <p:cNvPr id="32" name="Straight Arrow Connector 31">
            <a:extLst>
              <a:ext uri="{FF2B5EF4-FFF2-40B4-BE49-F238E27FC236}">
                <a16:creationId xmlns:a16="http://schemas.microsoft.com/office/drawing/2014/main" id="{E7D94A0A-9AF5-0237-406A-D9DCF89B99ED}"/>
              </a:ext>
            </a:extLst>
          </p:cNvPr>
          <p:cNvCxnSpPr>
            <a:cxnSpLocks/>
            <a:stCxn id="31" idx="1"/>
            <a:endCxn id="19" idx="3"/>
          </p:cNvCxnSpPr>
          <p:nvPr/>
        </p:nvCxnSpPr>
        <p:spPr>
          <a:xfrm flipH="1">
            <a:off x="6641184" y="6441210"/>
            <a:ext cx="271168" cy="10913"/>
          </a:xfrm>
          <a:prstGeom prst="straightConnector1">
            <a:avLst/>
          </a:prstGeom>
          <a:ln w="38100" cap="flat" cmpd="sng" algn="ctr">
            <a:solidFill>
              <a:schemeClr val="bg2">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9" name="Rectangle: Rounded Corners 38">
            <a:extLst>
              <a:ext uri="{FF2B5EF4-FFF2-40B4-BE49-F238E27FC236}">
                <a16:creationId xmlns:a16="http://schemas.microsoft.com/office/drawing/2014/main" id="{1FE191A5-A048-3032-7603-D907B7F3804C}"/>
              </a:ext>
            </a:extLst>
          </p:cNvPr>
          <p:cNvSpPr/>
          <p:nvPr/>
        </p:nvSpPr>
        <p:spPr>
          <a:xfrm>
            <a:off x="8249463" y="6156306"/>
            <a:ext cx="1053815" cy="569861"/>
          </a:xfrm>
          <a:prstGeom prst="roundRect">
            <a:avLst/>
          </a:prstGeom>
          <a:ln/>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cxnSp>
        <p:nvCxnSpPr>
          <p:cNvPr id="40" name="Straight Arrow Connector 39">
            <a:extLst>
              <a:ext uri="{FF2B5EF4-FFF2-40B4-BE49-F238E27FC236}">
                <a16:creationId xmlns:a16="http://schemas.microsoft.com/office/drawing/2014/main" id="{638D138C-0D77-2130-C9C3-442E3226EAF0}"/>
              </a:ext>
            </a:extLst>
          </p:cNvPr>
          <p:cNvCxnSpPr>
            <a:cxnSpLocks/>
            <a:stCxn id="39" idx="1"/>
            <a:endCxn id="31" idx="3"/>
          </p:cNvCxnSpPr>
          <p:nvPr/>
        </p:nvCxnSpPr>
        <p:spPr>
          <a:xfrm flipH="1" flipV="1">
            <a:off x="7966167" y="6441210"/>
            <a:ext cx="283296" cy="27"/>
          </a:xfrm>
          <a:prstGeom prst="straightConnector1">
            <a:avLst/>
          </a:prstGeom>
          <a:ln w="38100" cap="flat" cmpd="sng" algn="ctr">
            <a:solidFill>
              <a:schemeClr val="bg2">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5" name="Rectangle: Rounded Corners 44">
            <a:extLst>
              <a:ext uri="{FF2B5EF4-FFF2-40B4-BE49-F238E27FC236}">
                <a16:creationId xmlns:a16="http://schemas.microsoft.com/office/drawing/2014/main" id="{9CB68475-3560-EEF7-9CAD-924C8FB248E8}"/>
              </a:ext>
            </a:extLst>
          </p:cNvPr>
          <p:cNvSpPr/>
          <p:nvPr/>
        </p:nvSpPr>
        <p:spPr>
          <a:xfrm>
            <a:off x="9888833" y="4452421"/>
            <a:ext cx="1053815" cy="569861"/>
          </a:xfrm>
          <a:prstGeom prst="roundRect">
            <a:avLst/>
          </a:prstGeom>
          <a:ln/>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cxnSp>
        <p:nvCxnSpPr>
          <p:cNvPr id="46" name="Straight Arrow Connector 45">
            <a:extLst>
              <a:ext uri="{FF2B5EF4-FFF2-40B4-BE49-F238E27FC236}">
                <a16:creationId xmlns:a16="http://schemas.microsoft.com/office/drawing/2014/main" id="{F38D8782-9DE5-132A-4C8F-995D4FDA6D4B}"/>
              </a:ext>
            </a:extLst>
          </p:cNvPr>
          <p:cNvCxnSpPr>
            <a:cxnSpLocks/>
            <a:stCxn id="45" idx="2"/>
            <a:endCxn id="39" idx="3"/>
          </p:cNvCxnSpPr>
          <p:nvPr/>
        </p:nvCxnSpPr>
        <p:spPr>
          <a:xfrm flipH="1">
            <a:off x="9303278" y="5022282"/>
            <a:ext cx="1112463" cy="1418955"/>
          </a:xfrm>
          <a:prstGeom prst="straightConnector1">
            <a:avLst/>
          </a:prstGeom>
          <a:ln w="38100" cap="flat" cmpd="sng" algn="ctr">
            <a:solidFill>
              <a:schemeClr val="bg2">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63" name="Rectangle: Rounded Corners 62">
            <a:extLst>
              <a:ext uri="{FF2B5EF4-FFF2-40B4-BE49-F238E27FC236}">
                <a16:creationId xmlns:a16="http://schemas.microsoft.com/office/drawing/2014/main" id="{66128161-F706-7D04-918B-A94E47525090}"/>
              </a:ext>
            </a:extLst>
          </p:cNvPr>
          <p:cNvSpPr/>
          <p:nvPr/>
        </p:nvSpPr>
        <p:spPr>
          <a:xfrm>
            <a:off x="5589984" y="1924473"/>
            <a:ext cx="1725150" cy="627427"/>
          </a:xfrm>
          <a:prstGeom prst="roundRect">
            <a:avLst/>
          </a:prstGeom>
        </p:spPr>
        <p:style>
          <a:lnRef idx="2">
            <a:schemeClr val="accent4"/>
          </a:lnRef>
          <a:fillRef idx="1">
            <a:schemeClr val="lt1"/>
          </a:fillRef>
          <a:effectRef idx="0">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ptos" panose="02110004020202020204"/>
                <a:ea typeface="+mn-ea"/>
                <a:cs typeface="+mn-cs"/>
              </a:rPr>
              <a:t>Input: Tx100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ptos" panose="02110004020202020204"/>
                <a:ea typeface="+mn-ea"/>
                <a:cs typeface="+mn-cs"/>
              </a:rPr>
              <a:t>Output: Bob</a:t>
            </a:r>
          </a:p>
        </p:txBody>
      </p:sp>
      <p:sp>
        <p:nvSpPr>
          <p:cNvPr id="64" name="Rectangle: Rounded Corners 63">
            <a:extLst>
              <a:ext uri="{FF2B5EF4-FFF2-40B4-BE49-F238E27FC236}">
                <a16:creationId xmlns:a16="http://schemas.microsoft.com/office/drawing/2014/main" id="{59EB29EC-6D6F-A787-2C1F-57C77CCC3780}"/>
              </a:ext>
            </a:extLst>
          </p:cNvPr>
          <p:cNvSpPr/>
          <p:nvPr/>
        </p:nvSpPr>
        <p:spPr>
          <a:xfrm>
            <a:off x="5576676" y="2984626"/>
            <a:ext cx="1738458" cy="627427"/>
          </a:xfrm>
          <a:prstGeom prst="roundRect">
            <a:avLst/>
          </a:prstGeom>
        </p:spPr>
        <p:style>
          <a:lnRef idx="2">
            <a:schemeClr val="accent4"/>
          </a:lnRef>
          <a:fillRef idx="1">
            <a:schemeClr val="lt1"/>
          </a:fillRef>
          <a:effectRef idx="0">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ptos" panose="02110004020202020204"/>
                <a:ea typeface="+mn-ea"/>
                <a:cs typeface="+mn-cs"/>
              </a:rPr>
              <a:t>Input: Tx100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ptos" panose="02110004020202020204"/>
                <a:ea typeface="+mn-ea"/>
                <a:cs typeface="+mn-cs"/>
              </a:rPr>
              <a:t>Output: Alice</a:t>
            </a:r>
          </a:p>
        </p:txBody>
      </p:sp>
      <p:sp>
        <p:nvSpPr>
          <p:cNvPr id="74" name="TextBox 73">
            <a:extLst>
              <a:ext uri="{FF2B5EF4-FFF2-40B4-BE49-F238E27FC236}">
                <a16:creationId xmlns:a16="http://schemas.microsoft.com/office/drawing/2014/main" id="{089EEE8D-1BE2-0AFC-20CC-6CE5BFDBDA65}"/>
              </a:ext>
            </a:extLst>
          </p:cNvPr>
          <p:cNvSpPr txBox="1"/>
          <p:nvPr/>
        </p:nvSpPr>
        <p:spPr>
          <a:xfrm>
            <a:off x="6073061" y="1550695"/>
            <a:ext cx="875721"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ptos" panose="02110004020202020204"/>
                <a:ea typeface="+mn-ea"/>
                <a:cs typeface="+mn-cs"/>
              </a:rPr>
              <a:t>Tx101</a:t>
            </a:r>
          </a:p>
        </p:txBody>
      </p:sp>
      <p:sp>
        <p:nvSpPr>
          <p:cNvPr id="75" name="TextBox 74">
            <a:extLst>
              <a:ext uri="{FF2B5EF4-FFF2-40B4-BE49-F238E27FC236}">
                <a16:creationId xmlns:a16="http://schemas.microsoft.com/office/drawing/2014/main" id="{A5B949E0-9DD5-74B5-D3A1-AF3743D2CFE8}"/>
              </a:ext>
            </a:extLst>
          </p:cNvPr>
          <p:cNvSpPr txBox="1"/>
          <p:nvPr/>
        </p:nvSpPr>
        <p:spPr>
          <a:xfrm>
            <a:off x="6086376" y="2629274"/>
            <a:ext cx="80224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ptos" panose="02110004020202020204"/>
                <a:ea typeface="+mn-ea"/>
                <a:cs typeface="+mn-cs"/>
              </a:rPr>
              <a:t>Tx102</a:t>
            </a:r>
          </a:p>
        </p:txBody>
      </p:sp>
      <p:sp>
        <p:nvSpPr>
          <p:cNvPr id="76" name="Rectangle: Rounded Corners 75">
            <a:extLst>
              <a:ext uri="{FF2B5EF4-FFF2-40B4-BE49-F238E27FC236}">
                <a16:creationId xmlns:a16="http://schemas.microsoft.com/office/drawing/2014/main" id="{0026BFFE-202B-3FB0-4851-E038F69790B9}"/>
              </a:ext>
            </a:extLst>
          </p:cNvPr>
          <p:cNvSpPr/>
          <p:nvPr/>
        </p:nvSpPr>
        <p:spPr>
          <a:xfrm>
            <a:off x="2088814" y="2359549"/>
            <a:ext cx="1738458" cy="649372"/>
          </a:xfrm>
          <a:prstGeom prst="roundRect">
            <a:avLst/>
          </a:prstGeom>
        </p:spPr>
        <p:style>
          <a:lnRef idx="2">
            <a:schemeClr val="accent4"/>
          </a:lnRef>
          <a:fillRef idx="1">
            <a:schemeClr val="lt1"/>
          </a:fillRef>
          <a:effectRef idx="0">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ptos" panose="02110004020202020204"/>
                <a:ea typeface="+mn-ea"/>
                <a:cs typeface="+mn-cs"/>
              </a:rPr>
              <a:t>Input: XX</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ptos" panose="02110004020202020204"/>
                <a:ea typeface="+mn-ea"/>
                <a:cs typeface="+mn-cs"/>
              </a:rPr>
              <a:t>Output: Alice</a:t>
            </a:r>
          </a:p>
        </p:txBody>
      </p:sp>
      <p:sp>
        <p:nvSpPr>
          <p:cNvPr id="80" name="TextBox 79">
            <a:extLst>
              <a:ext uri="{FF2B5EF4-FFF2-40B4-BE49-F238E27FC236}">
                <a16:creationId xmlns:a16="http://schemas.microsoft.com/office/drawing/2014/main" id="{06B78D36-F013-DB32-AD44-9413182957EF}"/>
              </a:ext>
            </a:extLst>
          </p:cNvPr>
          <p:cNvSpPr txBox="1"/>
          <p:nvPr/>
        </p:nvSpPr>
        <p:spPr>
          <a:xfrm>
            <a:off x="2140979" y="1273909"/>
            <a:ext cx="176271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ptos" panose="02110004020202020204"/>
                <a:ea typeface="+mn-ea"/>
                <a:cs typeface="+mn-cs"/>
              </a:rPr>
              <a:t>Alice’s Wallet</a:t>
            </a:r>
          </a:p>
        </p:txBody>
      </p:sp>
      <p:cxnSp>
        <p:nvCxnSpPr>
          <p:cNvPr id="85" name="Connector: Elbow 84">
            <a:extLst>
              <a:ext uri="{FF2B5EF4-FFF2-40B4-BE49-F238E27FC236}">
                <a16:creationId xmlns:a16="http://schemas.microsoft.com/office/drawing/2014/main" id="{AAFEDC12-6FD1-370A-F318-0AC711630451}"/>
              </a:ext>
            </a:extLst>
          </p:cNvPr>
          <p:cNvCxnSpPr>
            <a:cxnSpLocks/>
            <a:stCxn id="76" idx="3"/>
            <a:endCxn id="63" idx="1"/>
          </p:cNvCxnSpPr>
          <p:nvPr/>
        </p:nvCxnSpPr>
        <p:spPr>
          <a:xfrm flipV="1">
            <a:off x="3827272" y="2238187"/>
            <a:ext cx="1762712" cy="446048"/>
          </a:xfrm>
          <a:prstGeom prst="bentConnector3">
            <a:avLst>
              <a:gd name="adj1" fmla="val 50000"/>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88" name="Connector: Elbow 87">
            <a:extLst>
              <a:ext uri="{FF2B5EF4-FFF2-40B4-BE49-F238E27FC236}">
                <a16:creationId xmlns:a16="http://schemas.microsoft.com/office/drawing/2014/main" id="{670E46AD-5761-D7CC-F244-7DA3D599C428}"/>
              </a:ext>
            </a:extLst>
          </p:cNvPr>
          <p:cNvCxnSpPr>
            <a:cxnSpLocks/>
            <a:stCxn id="76" idx="3"/>
            <a:endCxn id="64" idx="1"/>
          </p:cNvCxnSpPr>
          <p:nvPr/>
        </p:nvCxnSpPr>
        <p:spPr>
          <a:xfrm>
            <a:off x="3827272" y="2684235"/>
            <a:ext cx="1749404" cy="614105"/>
          </a:xfrm>
          <a:prstGeom prst="bentConnector3">
            <a:avLst>
              <a:gd name="adj1" fmla="val 50000"/>
            </a:avLst>
          </a:prstGeom>
          <a:ln>
            <a:solidFill>
              <a:srgbClr val="00B0F0"/>
            </a:solidFill>
            <a:tailEnd type="triangle"/>
          </a:ln>
        </p:spPr>
        <p:style>
          <a:lnRef idx="2">
            <a:schemeClr val="accent1"/>
          </a:lnRef>
          <a:fillRef idx="0">
            <a:schemeClr val="accent1"/>
          </a:fillRef>
          <a:effectRef idx="1">
            <a:schemeClr val="accent1"/>
          </a:effectRef>
          <a:fontRef idx="minor">
            <a:schemeClr val="tx1"/>
          </a:fontRef>
        </p:style>
      </p:cxnSp>
      <p:pic>
        <p:nvPicPr>
          <p:cNvPr id="2" name="Picture 2">
            <a:extLst>
              <a:ext uri="{FF2B5EF4-FFF2-40B4-BE49-F238E27FC236}">
                <a16:creationId xmlns:a16="http://schemas.microsoft.com/office/drawing/2014/main" id="{FCA30A09-353C-1D91-A97A-9B0D18146A0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79208" y="4464542"/>
            <a:ext cx="607168" cy="60716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8E2EBC64-62E4-FB6E-3AD4-920DAA33B2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18889" y="4443963"/>
            <a:ext cx="607168" cy="607168"/>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155100101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7"/>
                                        </p:tgtEl>
                                        <p:attrNameLst>
                                          <p:attrName>style.visibility</p:attrName>
                                        </p:attrNameLst>
                                      </p:cBhvr>
                                      <p:to>
                                        <p:strVal val="visible"/>
                                      </p:to>
                                    </p:set>
                                    <p:animEffect transition="in" filter="fade">
                                      <p:cBhvr>
                                        <p:cTn id="7" dur="500"/>
                                        <p:tgtEl>
                                          <p:spTgt spid="117"/>
                                        </p:tgtEl>
                                      </p:cBhvr>
                                    </p:animEffect>
                                  </p:childTnLst>
                                </p:cTn>
                              </p:par>
                              <p:par>
                                <p:cTn id="8" presetID="22" presetClass="entr" presetSubtype="4" fill="hold" nodeType="withEffect">
                                  <p:stCondLst>
                                    <p:cond delay="0"/>
                                  </p:stCondLst>
                                  <p:childTnLst>
                                    <p:set>
                                      <p:cBhvr>
                                        <p:cTn id="9" dur="1" fill="hold">
                                          <p:stCondLst>
                                            <p:cond delay="0"/>
                                          </p:stCondLst>
                                        </p:cTn>
                                        <p:tgtEl>
                                          <p:spTgt spid="131"/>
                                        </p:tgtEl>
                                        <p:attrNameLst>
                                          <p:attrName>style.visibility</p:attrName>
                                        </p:attrNameLst>
                                      </p:cBhvr>
                                      <p:to>
                                        <p:strVal val="visible"/>
                                      </p:to>
                                    </p:set>
                                    <p:animEffect transition="in" filter="wipe(down)">
                                      <p:cBhvr>
                                        <p:cTn id="10" dur="500"/>
                                        <p:tgtEl>
                                          <p:spTgt spid="131"/>
                                        </p:tgtEl>
                                      </p:cBhvr>
                                    </p:animEffect>
                                  </p:childTnLst>
                                </p:cTn>
                              </p:par>
                              <p:par>
                                <p:cTn id="11" presetID="10" presetClass="entr" presetSubtype="0" fill="hold" nodeType="withEffect">
                                  <p:stCondLst>
                                    <p:cond delay="0"/>
                                  </p:stCondLst>
                                  <p:childTnLst>
                                    <p:set>
                                      <p:cBhvr>
                                        <p:cTn id="12" dur="1" fill="hold">
                                          <p:stCondLst>
                                            <p:cond delay="0"/>
                                          </p:stCondLst>
                                        </p:cTn>
                                        <p:tgtEl>
                                          <p:spTgt spid="82"/>
                                        </p:tgtEl>
                                        <p:attrNameLst>
                                          <p:attrName>style.visibility</p:attrName>
                                        </p:attrNameLst>
                                      </p:cBhvr>
                                      <p:to>
                                        <p:strVal val="visible"/>
                                      </p:to>
                                    </p:set>
                                    <p:animEffect transition="in" filter="fade">
                                      <p:cBhvr>
                                        <p:cTn id="13" dur="500"/>
                                        <p:tgtEl>
                                          <p:spTgt spid="82"/>
                                        </p:tgtEl>
                                      </p:cBhvr>
                                    </p:animEffect>
                                  </p:childTnLst>
                                </p:cTn>
                              </p:par>
                              <p:par>
                                <p:cTn id="14" presetID="10" presetClass="entr" presetSubtype="0" fill="hold" nodeType="withEffect">
                                  <p:stCondLst>
                                    <p:cond delay="0"/>
                                  </p:stCondLst>
                                  <p:childTnLst>
                                    <p:set>
                                      <p:cBhvr>
                                        <p:cTn id="15" dur="1" fill="hold">
                                          <p:stCondLst>
                                            <p:cond delay="0"/>
                                          </p:stCondLst>
                                        </p:cTn>
                                        <p:tgtEl>
                                          <p:spTgt spid="87"/>
                                        </p:tgtEl>
                                        <p:attrNameLst>
                                          <p:attrName>style.visibility</p:attrName>
                                        </p:attrNameLst>
                                      </p:cBhvr>
                                      <p:to>
                                        <p:strVal val="visible"/>
                                      </p:to>
                                    </p:set>
                                    <p:animEffect transition="in" filter="fade">
                                      <p:cBhvr>
                                        <p:cTn id="16" dur="500"/>
                                        <p:tgtEl>
                                          <p:spTgt spid="8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16"/>
                                        </p:tgtEl>
                                        <p:attrNameLst>
                                          <p:attrName>style.visibility</p:attrName>
                                        </p:attrNameLst>
                                      </p:cBhvr>
                                      <p:to>
                                        <p:strVal val="visible"/>
                                      </p:to>
                                    </p:set>
                                    <p:animEffect transition="in" filter="fade">
                                      <p:cBhvr>
                                        <p:cTn id="19" dur="500"/>
                                        <p:tgtEl>
                                          <p:spTgt spid="116"/>
                                        </p:tgtEl>
                                      </p:cBhvr>
                                    </p:animEffect>
                                  </p:childTnLst>
                                </p:cTn>
                              </p:par>
                              <p:par>
                                <p:cTn id="20" presetID="10" presetClass="entr" presetSubtype="0" fill="hold" nodeType="withEffect">
                                  <p:stCondLst>
                                    <p:cond delay="0"/>
                                  </p:stCondLst>
                                  <p:childTnLst>
                                    <p:set>
                                      <p:cBhvr>
                                        <p:cTn id="21" dur="1" fill="hold">
                                          <p:stCondLst>
                                            <p:cond delay="0"/>
                                          </p:stCondLst>
                                        </p:cTn>
                                        <p:tgtEl>
                                          <p:spTgt spid="107"/>
                                        </p:tgtEl>
                                        <p:attrNameLst>
                                          <p:attrName>style.visibility</p:attrName>
                                        </p:attrNameLst>
                                      </p:cBhvr>
                                      <p:to>
                                        <p:strVal val="visible"/>
                                      </p:to>
                                    </p:set>
                                    <p:animEffect transition="in" filter="fade">
                                      <p:cBhvr>
                                        <p:cTn id="22" dur="500"/>
                                        <p:tgtEl>
                                          <p:spTgt spid="107"/>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15"/>
                                        </p:tgtEl>
                                        <p:attrNameLst>
                                          <p:attrName>style.visibility</p:attrName>
                                        </p:attrNameLst>
                                      </p:cBhvr>
                                      <p:to>
                                        <p:strVal val="visible"/>
                                      </p:to>
                                    </p:set>
                                    <p:animEffect transition="in" filter="fade">
                                      <p:cBhvr>
                                        <p:cTn id="25" dur="500"/>
                                        <p:tgtEl>
                                          <p:spTgt spid="115"/>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fade">
                                      <p:cBhvr>
                                        <p:cTn id="30" dur="500"/>
                                        <p:tgtEl>
                                          <p:spTgt spid="5"/>
                                        </p:tgtEl>
                                      </p:cBhvr>
                                    </p:animEffect>
                                  </p:childTnLst>
                                </p:cTn>
                              </p:par>
                              <p:par>
                                <p:cTn id="31" presetID="10" presetClass="entr" presetSubtype="0" fill="hold" nodeType="withEffect">
                                  <p:stCondLst>
                                    <p:cond delay="0"/>
                                  </p:stCondLst>
                                  <p:childTnLst>
                                    <p:set>
                                      <p:cBhvr>
                                        <p:cTn id="32" dur="1" fill="hold">
                                          <p:stCondLst>
                                            <p:cond delay="0"/>
                                          </p:stCondLst>
                                        </p:cTn>
                                        <p:tgtEl>
                                          <p:spTgt spid="6"/>
                                        </p:tgtEl>
                                        <p:attrNameLst>
                                          <p:attrName>style.visibility</p:attrName>
                                        </p:attrNameLst>
                                      </p:cBhvr>
                                      <p:to>
                                        <p:strVal val="visible"/>
                                      </p:to>
                                    </p:set>
                                    <p:animEffect transition="in" filter="fade">
                                      <p:cBhvr>
                                        <p:cTn id="33" dur="500"/>
                                        <p:tgtEl>
                                          <p:spTgt spid="6"/>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24"/>
                                        </p:tgtEl>
                                        <p:attrNameLst>
                                          <p:attrName>style.visibility</p:attrName>
                                        </p:attrNameLst>
                                      </p:cBhvr>
                                      <p:to>
                                        <p:strVal val="visible"/>
                                      </p:to>
                                    </p:set>
                                    <p:animEffect transition="in" filter="fade">
                                      <p:cBhvr>
                                        <p:cTn id="38" dur="500"/>
                                        <p:tgtEl>
                                          <p:spTgt spid="24"/>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1"/>
                                        </p:tgtEl>
                                        <p:attrNameLst>
                                          <p:attrName>style.visibility</p:attrName>
                                        </p:attrNameLst>
                                      </p:cBhvr>
                                      <p:to>
                                        <p:strVal val="visible"/>
                                      </p:to>
                                    </p:set>
                                    <p:animEffect transition="in" filter="fade">
                                      <p:cBhvr>
                                        <p:cTn id="41" dur="500"/>
                                        <p:tgtEl>
                                          <p:spTgt spid="11"/>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19"/>
                                        </p:tgtEl>
                                        <p:attrNameLst>
                                          <p:attrName>style.visibility</p:attrName>
                                        </p:attrNameLst>
                                      </p:cBhvr>
                                      <p:to>
                                        <p:strVal val="visible"/>
                                      </p:to>
                                    </p:set>
                                    <p:animEffect transition="in" filter="fade">
                                      <p:cBhvr>
                                        <p:cTn id="46" dur="500"/>
                                        <p:tgtEl>
                                          <p:spTgt spid="19"/>
                                        </p:tgtEl>
                                      </p:cBhvr>
                                    </p:animEffect>
                                  </p:childTnLst>
                                </p:cTn>
                              </p:par>
                              <p:par>
                                <p:cTn id="47" presetID="10" presetClass="entr" presetSubtype="0" fill="hold" nodeType="withEffect">
                                  <p:stCondLst>
                                    <p:cond delay="0"/>
                                  </p:stCondLst>
                                  <p:childTnLst>
                                    <p:set>
                                      <p:cBhvr>
                                        <p:cTn id="48" dur="1" fill="hold">
                                          <p:stCondLst>
                                            <p:cond delay="0"/>
                                          </p:stCondLst>
                                        </p:cTn>
                                        <p:tgtEl>
                                          <p:spTgt spid="22"/>
                                        </p:tgtEl>
                                        <p:attrNameLst>
                                          <p:attrName>style.visibility</p:attrName>
                                        </p:attrNameLst>
                                      </p:cBhvr>
                                      <p:to>
                                        <p:strVal val="visible"/>
                                      </p:to>
                                    </p:set>
                                    <p:animEffect transition="in" filter="fade">
                                      <p:cBhvr>
                                        <p:cTn id="49" dur="500"/>
                                        <p:tgtEl>
                                          <p:spTgt spid="22"/>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31"/>
                                        </p:tgtEl>
                                        <p:attrNameLst>
                                          <p:attrName>style.visibility</p:attrName>
                                        </p:attrNameLst>
                                      </p:cBhvr>
                                      <p:to>
                                        <p:strVal val="visible"/>
                                      </p:to>
                                    </p:set>
                                    <p:animEffect transition="in" filter="fade">
                                      <p:cBhvr>
                                        <p:cTn id="54" dur="500"/>
                                        <p:tgtEl>
                                          <p:spTgt spid="31"/>
                                        </p:tgtEl>
                                      </p:cBhvr>
                                    </p:animEffect>
                                  </p:childTnLst>
                                </p:cTn>
                              </p:par>
                              <p:par>
                                <p:cTn id="55" presetID="10" presetClass="entr" presetSubtype="0" fill="hold" nodeType="withEffect">
                                  <p:stCondLst>
                                    <p:cond delay="0"/>
                                  </p:stCondLst>
                                  <p:childTnLst>
                                    <p:set>
                                      <p:cBhvr>
                                        <p:cTn id="56" dur="1" fill="hold">
                                          <p:stCondLst>
                                            <p:cond delay="0"/>
                                          </p:stCondLst>
                                        </p:cTn>
                                        <p:tgtEl>
                                          <p:spTgt spid="32"/>
                                        </p:tgtEl>
                                        <p:attrNameLst>
                                          <p:attrName>style.visibility</p:attrName>
                                        </p:attrNameLst>
                                      </p:cBhvr>
                                      <p:to>
                                        <p:strVal val="visible"/>
                                      </p:to>
                                    </p:set>
                                    <p:animEffect transition="in" filter="fade">
                                      <p:cBhvr>
                                        <p:cTn id="57" dur="500"/>
                                        <p:tgtEl>
                                          <p:spTgt spid="32"/>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12"/>
                                        </p:tgtEl>
                                        <p:attrNameLst>
                                          <p:attrName>style.visibility</p:attrName>
                                        </p:attrNameLst>
                                      </p:cBhvr>
                                      <p:to>
                                        <p:strVal val="visible"/>
                                      </p:to>
                                    </p:set>
                                    <p:animEffect transition="in" filter="fade">
                                      <p:cBhvr>
                                        <p:cTn id="62" dur="500"/>
                                        <p:tgtEl>
                                          <p:spTgt spid="12"/>
                                        </p:tgtEl>
                                      </p:cBhvr>
                                    </p:animEffect>
                                  </p:childTnLst>
                                </p:cTn>
                              </p:par>
                              <p:par>
                                <p:cTn id="63" presetID="10" presetClass="entr" presetSubtype="0" fill="hold" nodeType="withEffect">
                                  <p:stCondLst>
                                    <p:cond delay="0"/>
                                  </p:stCondLst>
                                  <p:childTnLst>
                                    <p:set>
                                      <p:cBhvr>
                                        <p:cTn id="64" dur="1" fill="hold">
                                          <p:stCondLst>
                                            <p:cond delay="0"/>
                                          </p:stCondLst>
                                        </p:cTn>
                                        <p:tgtEl>
                                          <p:spTgt spid="28"/>
                                        </p:tgtEl>
                                        <p:attrNameLst>
                                          <p:attrName>style.visibility</p:attrName>
                                        </p:attrNameLst>
                                      </p:cBhvr>
                                      <p:to>
                                        <p:strVal val="visible"/>
                                      </p:to>
                                    </p:set>
                                    <p:animEffect transition="in" filter="fade">
                                      <p:cBhvr>
                                        <p:cTn id="65" dur="500"/>
                                        <p:tgtEl>
                                          <p:spTgt spid="28"/>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39"/>
                                        </p:tgtEl>
                                        <p:attrNameLst>
                                          <p:attrName>style.visibility</p:attrName>
                                        </p:attrNameLst>
                                      </p:cBhvr>
                                      <p:to>
                                        <p:strVal val="visible"/>
                                      </p:to>
                                    </p:set>
                                    <p:animEffect transition="in" filter="fade">
                                      <p:cBhvr>
                                        <p:cTn id="70" dur="500"/>
                                        <p:tgtEl>
                                          <p:spTgt spid="39"/>
                                        </p:tgtEl>
                                      </p:cBhvr>
                                    </p:animEffect>
                                  </p:childTnLst>
                                </p:cTn>
                              </p:par>
                              <p:par>
                                <p:cTn id="71" presetID="10" presetClass="entr" presetSubtype="0" fill="hold" nodeType="withEffect">
                                  <p:stCondLst>
                                    <p:cond delay="0"/>
                                  </p:stCondLst>
                                  <p:childTnLst>
                                    <p:set>
                                      <p:cBhvr>
                                        <p:cTn id="72" dur="1" fill="hold">
                                          <p:stCondLst>
                                            <p:cond delay="0"/>
                                          </p:stCondLst>
                                        </p:cTn>
                                        <p:tgtEl>
                                          <p:spTgt spid="40"/>
                                        </p:tgtEl>
                                        <p:attrNameLst>
                                          <p:attrName>style.visibility</p:attrName>
                                        </p:attrNameLst>
                                      </p:cBhvr>
                                      <p:to>
                                        <p:strVal val="visible"/>
                                      </p:to>
                                    </p:set>
                                    <p:animEffect transition="in" filter="fade">
                                      <p:cBhvr>
                                        <p:cTn id="73" dur="500"/>
                                        <p:tgtEl>
                                          <p:spTgt spid="40"/>
                                        </p:tgtEl>
                                      </p:cBhvr>
                                    </p:animEffect>
                                  </p:childTnLst>
                                </p:cTn>
                              </p:par>
                            </p:childTnLst>
                          </p:cTn>
                        </p:par>
                      </p:childTnLst>
                    </p:cTn>
                  </p:par>
                  <p:par>
                    <p:cTn id="74" fill="hold">
                      <p:stCondLst>
                        <p:cond delay="indefinite"/>
                      </p:stCondLst>
                      <p:childTnLst>
                        <p:par>
                          <p:cTn id="75" fill="hold">
                            <p:stCondLst>
                              <p:cond delay="0"/>
                            </p:stCondLst>
                            <p:childTnLst>
                              <p:par>
                                <p:cTn id="76" presetID="22" presetClass="entr" presetSubtype="4" fill="hold" grpId="0" nodeType="clickEffect">
                                  <p:stCondLst>
                                    <p:cond delay="0"/>
                                  </p:stCondLst>
                                  <p:childTnLst>
                                    <p:set>
                                      <p:cBhvr>
                                        <p:cTn id="77" dur="1" fill="hold">
                                          <p:stCondLst>
                                            <p:cond delay="0"/>
                                          </p:stCondLst>
                                        </p:cTn>
                                        <p:tgtEl>
                                          <p:spTgt spid="136"/>
                                        </p:tgtEl>
                                        <p:attrNameLst>
                                          <p:attrName>style.visibility</p:attrName>
                                        </p:attrNameLst>
                                      </p:cBhvr>
                                      <p:to>
                                        <p:strVal val="visible"/>
                                      </p:to>
                                    </p:set>
                                    <p:animEffect transition="in" filter="wipe(down)">
                                      <p:cBhvr>
                                        <p:cTn id="78" dur="500"/>
                                        <p:tgtEl>
                                          <p:spTgt spid="136"/>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grpId="0" nodeType="clickEffect">
                                  <p:stCondLst>
                                    <p:cond delay="0"/>
                                  </p:stCondLst>
                                  <p:childTnLst>
                                    <p:set>
                                      <p:cBhvr>
                                        <p:cTn id="82" dur="1" fill="hold">
                                          <p:stCondLst>
                                            <p:cond delay="0"/>
                                          </p:stCondLst>
                                        </p:cTn>
                                        <p:tgtEl>
                                          <p:spTgt spid="45"/>
                                        </p:tgtEl>
                                        <p:attrNameLst>
                                          <p:attrName>style.visibility</p:attrName>
                                        </p:attrNameLst>
                                      </p:cBhvr>
                                      <p:to>
                                        <p:strVal val="visible"/>
                                      </p:to>
                                    </p:set>
                                    <p:animEffect transition="in" filter="fade">
                                      <p:cBhvr>
                                        <p:cTn id="83" dur="500"/>
                                        <p:tgtEl>
                                          <p:spTgt spid="45"/>
                                        </p:tgtEl>
                                      </p:cBhvr>
                                    </p:animEffect>
                                  </p:childTnLst>
                                </p:cTn>
                              </p:par>
                              <p:par>
                                <p:cTn id="84" presetID="10" presetClass="entr" presetSubtype="0" fill="hold" nodeType="withEffect">
                                  <p:stCondLst>
                                    <p:cond delay="0"/>
                                  </p:stCondLst>
                                  <p:childTnLst>
                                    <p:set>
                                      <p:cBhvr>
                                        <p:cTn id="85" dur="1" fill="hold">
                                          <p:stCondLst>
                                            <p:cond delay="0"/>
                                          </p:stCondLst>
                                        </p:cTn>
                                        <p:tgtEl>
                                          <p:spTgt spid="46"/>
                                        </p:tgtEl>
                                        <p:attrNameLst>
                                          <p:attrName>style.visibility</p:attrName>
                                        </p:attrNameLst>
                                      </p:cBhvr>
                                      <p:to>
                                        <p:strVal val="visible"/>
                                      </p:to>
                                    </p:set>
                                    <p:animEffect transition="in" filter="fade">
                                      <p:cBhvr>
                                        <p:cTn id="86" dur="500"/>
                                        <p:tgtEl>
                                          <p:spTgt spid="46"/>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nodeType="clickEffect">
                                  <p:stCondLst>
                                    <p:cond delay="0"/>
                                  </p:stCondLst>
                                  <p:childTnLst>
                                    <p:set>
                                      <p:cBhvr>
                                        <p:cTn id="90" dur="1" fill="hold">
                                          <p:stCondLst>
                                            <p:cond delay="0"/>
                                          </p:stCondLst>
                                        </p:cTn>
                                        <p:tgtEl>
                                          <p:spTgt spid="3"/>
                                        </p:tgtEl>
                                        <p:attrNameLst>
                                          <p:attrName>style.visibility</p:attrName>
                                        </p:attrNameLst>
                                      </p:cBhvr>
                                      <p:to>
                                        <p:strVal val="visible"/>
                                      </p:to>
                                    </p:set>
                                    <p:animEffect transition="in" filter="fade">
                                      <p:cBhvr>
                                        <p:cTn id="91" dur="500"/>
                                        <p:tgtEl>
                                          <p:spTgt spid="3"/>
                                        </p:tgtEl>
                                      </p:cBhvr>
                                    </p:animEffect>
                                  </p:childTnLst>
                                </p:cTn>
                              </p:par>
                              <p:par>
                                <p:cTn id="92" presetID="10" presetClass="entr" presetSubtype="0" fill="hold" nodeType="withEffect">
                                  <p:stCondLst>
                                    <p:cond delay="0"/>
                                  </p:stCondLst>
                                  <p:childTnLst>
                                    <p:set>
                                      <p:cBhvr>
                                        <p:cTn id="93" dur="1" fill="hold">
                                          <p:stCondLst>
                                            <p:cond delay="0"/>
                                          </p:stCondLst>
                                        </p:cTn>
                                        <p:tgtEl>
                                          <p:spTgt spid="2"/>
                                        </p:tgtEl>
                                        <p:attrNameLst>
                                          <p:attrName>style.visibility</p:attrName>
                                        </p:attrNameLst>
                                      </p:cBhvr>
                                      <p:to>
                                        <p:strVal val="visible"/>
                                      </p:to>
                                    </p:set>
                                    <p:animEffect transition="in" filter="fade">
                                      <p:cBhvr>
                                        <p:cTn id="9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 grpId="0" animBg="1"/>
      <p:bldP spid="116" grpId="0" animBg="1"/>
      <p:bldP spid="117" grpId="0" animBg="1"/>
      <p:bldP spid="136" grpId="0" animBg="1"/>
      <p:bldP spid="5" grpId="0" animBg="1"/>
      <p:bldP spid="11" grpId="0" animBg="1"/>
      <p:bldP spid="12" grpId="0" animBg="1"/>
      <p:bldP spid="19" grpId="0" animBg="1"/>
      <p:bldP spid="31" grpId="0" animBg="1"/>
      <p:bldP spid="39" grpId="0" animBg="1"/>
      <p:bldP spid="45"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461057-C50D-2FC7-7F73-D38CCCB12FFB}"/>
            </a:ext>
          </a:extLst>
        </p:cNvPr>
        <p:cNvGrpSpPr/>
        <p:nvPr/>
      </p:nvGrpSpPr>
      <p:grpSpPr>
        <a:xfrm>
          <a:off x="0" y="0"/>
          <a:ext cx="0" cy="0"/>
          <a:chOff x="0" y="0"/>
          <a:chExt cx="0" cy="0"/>
        </a:xfrm>
      </p:grpSpPr>
      <p:sp>
        <p:nvSpPr>
          <p:cNvPr id="4" name="Text 0">
            <a:extLst>
              <a:ext uri="{FF2B5EF4-FFF2-40B4-BE49-F238E27FC236}">
                <a16:creationId xmlns:a16="http://schemas.microsoft.com/office/drawing/2014/main" id="{459ABD7E-DAB5-31ED-7E73-4E7FE24F9852}"/>
              </a:ext>
            </a:extLst>
          </p:cNvPr>
          <p:cNvSpPr/>
          <p:nvPr/>
        </p:nvSpPr>
        <p:spPr>
          <a:xfrm>
            <a:off x="921170" y="628484"/>
            <a:ext cx="10465173" cy="681614"/>
          </a:xfrm>
          <a:prstGeom prst="rect">
            <a:avLst/>
          </a:prstGeom>
          <a:noFill/>
          <a:ln/>
        </p:spPr>
        <p:txBody>
          <a:bodyPr wrap="square" lIns="0" tIns="0" rIns="0" bIns="0" rtlCol="0" anchor="t"/>
          <a:lstStyle/>
          <a:p>
            <a:pPr marL="0" marR="0" lvl="0" indent="0" algn="l" defTabSz="914400" rtl="0" eaLnBrk="1" fontAlgn="auto" latinLnBrk="0" hangingPunct="1">
              <a:lnSpc>
                <a:spcPts val="5600"/>
              </a:lnSpc>
              <a:spcBef>
                <a:spcPts val="0"/>
              </a:spcBef>
              <a:spcAft>
                <a:spcPts val="0"/>
              </a:spcAft>
              <a:buClrTx/>
              <a:buSzTx/>
              <a:buFontTx/>
              <a:buNone/>
              <a:tabLst/>
              <a:defRPr/>
            </a:pPr>
            <a:r>
              <a:rPr kumimoji="0" lang="en-US" sz="4450" b="1" i="0" u="none" strike="noStrike" kern="1200" cap="none" spc="0" normalizeH="0" baseline="0" noProof="0">
                <a:ln>
                  <a:noFill/>
                </a:ln>
                <a:solidFill>
                  <a:srgbClr val="2E3C4E"/>
                </a:solidFill>
                <a:effectLst/>
                <a:uLnTx/>
                <a:uFillTx/>
                <a:latin typeface="Barlow Bold" pitchFamily="34" charset="0"/>
                <a:ea typeface="Barlow Bold" pitchFamily="34" charset="-122"/>
                <a:cs typeface="Barlow Bold" pitchFamily="34" charset="-120"/>
              </a:rPr>
              <a:t>Double Spending Solution</a:t>
            </a:r>
            <a:endParaRPr kumimoji="0" lang="en-US" sz="4450" b="0" i="0" u="none" strike="noStrike" kern="1200" cap="none" spc="0" normalizeH="0" baseline="0" noProof="0">
              <a:ln>
                <a:noFill/>
              </a:ln>
              <a:solidFill>
                <a:prstClr val="black"/>
              </a:solidFill>
              <a:effectLst/>
              <a:uLnTx/>
              <a:uFillTx/>
              <a:latin typeface="Aptos" panose="02110004020202020204"/>
              <a:ea typeface="+mn-ea"/>
              <a:cs typeface="+mn-cs"/>
            </a:endParaRPr>
          </a:p>
        </p:txBody>
      </p:sp>
      <p:grpSp>
        <p:nvGrpSpPr>
          <p:cNvPr id="25" name="Group 24">
            <a:extLst>
              <a:ext uri="{FF2B5EF4-FFF2-40B4-BE49-F238E27FC236}">
                <a16:creationId xmlns:a16="http://schemas.microsoft.com/office/drawing/2014/main" id="{C3BC52CA-22DD-4CE6-DC47-BF43DE59CCA6}"/>
              </a:ext>
            </a:extLst>
          </p:cNvPr>
          <p:cNvGrpSpPr/>
          <p:nvPr/>
        </p:nvGrpSpPr>
        <p:grpSpPr>
          <a:xfrm>
            <a:off x="695325" y="2846390"/>
            <a:ext cx="3201068" cy="611885"/>
            <a:chOff x="868635" y="3402726"/>
            <a:chExt cx="2267881" cy="611885"/>
          </a:xfrm>
        </p:grpSpPr>
        <p:sp>
          <p:nvSpPr>
            <p:cNvPr id="5" name="TextBox 32">
              <a:extLst>
                <a:ext uri="{FF2B5EF4-FFF2-40B4-BE49-F238E27FC236}">
                  <a16:creationId xmlns:a16="http://schemas.microsoft.com/office/drawing/2014/main" id="{6E7F0DD9-3176-E65C-197E-D4CF1F182388}"/>
                </a:ext>
              </a:extLst>
            </p:cNvPr>
            <p:cNvSpPr txBox="1"/>
            <p:nvPr/>
          </p:nvSpPr>
          <p:spPr>
            <a:xfrm>
              <a:off x="1323732" y="3402726"/>
              <a:ext cx="1776114" cy="492443"/>
            </a:xfrm>
            <a:prstGeom prst="rect">
              <a:avLst/>
            </a:prstGeom>
            <a:noFill/>
            <a:ln>
              <a:noFill/>
            </a:ln>
          </p:spPr>
          <p:txBody>
            <a:bodyPr wrap="square" lIns="0" tIns="0" rIns="0" bIns="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1600" b="1">
                  <a:solidFill>
                    <a:srgbClr val="2E3C4E"/>
                  </a:solidFill>
                  <a:latin typeface="Barlow Bold" pitchFamily="34" charset="0"/>
                </a:rPr>
                <a:t>Decentralized Network</a:t>
              </a:r>
            </a:p>
          </p:txBody>
        </p:sp>
        <p:sp>
          <p:nvSpPr>
            <p:cNvPr id="7" name="TextBox 34">
              <a:extLst>
                <a:ext uri="{FF2B5EF4-FFF2-40B4-BE49-F238E27FC236}">
                  <a16:creationId xmlns:a16="http://schemas.microsoft.com/office/drawing/2014/main" id="{3A9E213A-9F2B-EC4A-2DE3-5D1A18107CD6}"/>
                </a:ext>
              </a:extLst>
            </p:cNvPr>
            <p:cNvSpPr txBox="1"/>
            <p:nvPr/>
          </p:nvSpPr>
          <p:spPr>
            <a:xfrm>
              <a:off x="1325576" y="3676057"/>
              <a:ext cx="1810940" cy="338554"/>
            </a:xfrm>
            <a:prstGeom prst="rect">
              <a:avLst/>
            </a:prstGeom>
            <a:noFill/>
            <a:ln>
              <a:noFill/>
            </a:ln>
          </p:spPr>
          <p:txBody>
            <a:bodyPr wrap="square" lIns="0" tIns="0" rIns="0" bIns="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1100">
                  <a:solidFill>
                    <a:srgbClr val="384653"/>
                  </a:solidFill>
                  <a:latin typeface="Montserrat" pitchFamily="34" charset="0"/>
                </a:rPr>
                <a:t>Full nodes verify and validate
transactions</a:t>
              </a:r>
            </a:p>
          </p:txBody>
        </p:sp>
        <p:sp>
          <p:nvSpPr>
            <p:cNvPr id="14" name="Rounded Rectangle 44">
              <a:extLst>
                <a:ext uri="{FF2B5EF4-FFF2-40B4-BE49-F238E27FC236}">
                  <a16:creationId xmlns:a16="http://schemas.microsoft.com/office/drawing/2014/main" id="{48E8C3CC-BC71-E8A4-4E3C-089634ADECE7}"/>
                </a:ext>
              </a:extLst>
            </p:cNvPr>
            <p:cNvSpPr/>
            <p:nvPr/>
          </p:nvSpPr>
          <p:spPr>
            <a:xfrm>
              <a:off x="868635" y="3447550"/>
              <a:ext cx="360413" cy="567061"/>
            </a:xfrm>
            <a:custGeom>
              <a:avLst/>
              <a:gdLst/>
              <a:ahLst/>
              <a:cxnLst/>
              <a:rect l="0" t="0" r="0" b="0"/>
              <a:pathLst>
                <a:path w="356022" h="355961">
                  <a:moveTo>
                    <a:pt x="355987" y="100597"/>
                  </a:moveTo>
                  <a:lnTo>
                    <a:pt x="355987" y="115749"/>
                  </a:lnTo>
                  <a:cubicBezTo>
                    <a:pt x="356022" y="128638"/>
                    <a:pt x="345660" y="139144"/>
                    <a:pt x="332772" y="139289"/>
                  </a:cubicBezTo>
                  <a:lnTo>
                    <a:pt x="193483" y="139289"/>
                  </a:lnTo>
                  <a:cubicBezTo>
                    <a:pt x="180599" y="139136"/>
                    <a:pt x="170242" y="128634"/>
                    <a:pt x="170268" y="115749"/>
                  </a:cubicBezTo>
                  <a:lnTo>
                    <a:pt x="170268" y="23214"/>
                  </a:lnTo>
                  <a:cubicBezTo>
                    <a:pt x="170268" y="10393"/>
                    <a:pt x="180662" y="0"/>
                    <a:pt x="193483" y="0"/>
                  </a:cubicBezTo>
                  <a:lnTo>
                    <a:pt x="332772" y="0"/>
                  </a:lnTo>
                  <a:cubicBezTo>
                    <a:pt x="345594" y="0"/>
                    <a:pt x="355987" y="10393"/>
                    <a:pt x="355987" y="23214"/>
                  </a:cubicBezTo>
                  <a:close/>
                  <a:moveTo>
                    <a:pt x="170268" y="92859"/>
                  </a:moveTo>
                  <a:lnTo>
                    <a:pt x="355987" y="92859"/>
                  </a:lnTo>
                  <a:moveTo>
                    <a:pt x="301819" y="170242"/>
                  </a:moveTo>
                  <a:lnTo>
                    <a:pt x="224436" y="170242"/>
                  </a:lnTo>
                  <a:moveTo>
                    <a:pt x="263128" y="139289"/>
                  </a:moveTo>
                  <a:lnTo>
                    <a:pt x="263128" y="170242"/>
                  </a:lnTo>
                  <a:moveTo>
                    <a:pt x="185745" y="286316"/>
                  </a:moveTo>
                  <a:lnTo>
                    <a:pt x="185745" y="301468"/>
                  </a:lnTo>
                  <a:cubicBezTo>
                    <a:pt x="185780" y="314356"/>
                    <a:pt x="175418" y="324863"/>
                    <a:pt x="162530" y="325008"/>
                  </a:cubicBezTo>
                  <a:lnTo>
                    <a:pt x="23241" y="325008"/>
                  </a:lnTo>
                  <a:cubicBezTo>
                    <a:pt x="10357" y="324855"/>
                    <a:pt x="0" y="314353"/>
                    <a:pt x="26" y="301468"/>
                  </a:cubicBezTo>
                  <a:lnTo>
                    <a:pt x="26" y="208933"/>
                  </a:lnTo>
                  <a:cubicBezTo>
                    <a:pt x="26" y="196112"/>
                    <a:pt x="10420" y="185719"/>
                    <a:pt x="23241" y="185719"/>
                  </a:cubicBezTo>
                  <a:lnTo>
                    <a:pt x="162530" y="185719"/>
                  </a:lnTo>
                  <a:cubicBezTo>
                    <a:pt x="175351" y="185719"/>
                    <a:pt x="185745" y="196112"/>
                    <a:pt x="185745" y="208933"/>
                  </a:cubicBezTo>
                  <a:close/>
                  <a:moveTo>
                    <a:pt x="26" y="278578"/>
                  </a:moveTo>
                  <a:lnTo>
                    <a:pt x="185745" y="278578"/>
                  </a:lnTo>
                  <a:moveTo>
                    <a:pt x="131577" y="355961"/>
                  </a:moveTo>
                  <a:lnTo>
                    <a:pt x="54194" y="355961"/>
                  </a:lnTo>
                  <a:moveTo>
                    <a:pt x="92885" y="325008"/>
                  </a:moveTo>
                  <a:lnTo>
                    <a:pt x="92885" y="355961"/>
                  </a:lnTo>
                  <a:moveTo>
                    <a:pt x="30979" y="123812"/>
                  </a:moveTo>
                  <a:lnTo>
                    <a:pt x="30979" y="81252"/>
                  </a:lnTo>
                  <a:cubicBezTo>
                    <a:pt x="30970" y="49195"/>
                    <a:pt x="56960" y="23206"/>
                    <a:pt x="89016" y="23214"/>
                  </a:cubicBezTo>
                  <a:lnTo>
                    <a:pt x="116100" y="23214"/>
                  </a:lnTo>
                  <a:moveTo>
                    <a:pt x="26" y="92859"/>
                  </a:moveTo>
                  <a:lnTo>
                    <a:pt x="30979" y="123812"/>
                  </a:lnTo>
                  <a:lnTo>
                    <a:pt x="61932" y="92859"/>
                  </a:lnTo>
                  <a:moveTo>
                    <a:pt x="92885" y="46429"/>
                  </a:moveTo>
                  <a:lnTo>
                    <a:pt x="116100" y="23214"/>
                  </a:lnTo>
                  <a:lnTo>
                    <a:pt x="92885" y="0"/>
                  </a:lnTo>
                </a:path>
              </a:pathLst>
            </a:custGeom>
            <a:noFill/>
            <a:ln w="11608">
              <a:solidFill>
                <a:srgbClr val="3CC583"/>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he-IL" sz="2000"/>
            </a:p>
          </p:txBody>
        </p:sp>
      </p:grpSp>
      <p:grpSp>
        <p:nvGrpSpPr>
          <p:cNvPr id="24" name="Group 23">
            <a:extLst>
              <a:ext uri="{FF2B5EF4-FFF2-40B4-BE49-F238E27FC236}">
                <a16:creationId xmlns:a16="http://schemas.microsoft.com/office/drawing/2014/main" id="{14E9B83C-30B0-4F6C-4D6F-8E3C7A183BA0}"/>
              </a:ext>
            </a:extLst>
          </p:cNvPr>
          <p:cNvGrpSpPr/>
          <p:nvPr/>
        </p:nvGrpSpPr>
        <p:grpSpPr>
          <a:xfrm>
            <a:off x="622512" y="1818606"/>
            <a:ext cx="4243455" cy="781177"/>
            <a:chOff x="749673" y="2474038"/>
            <a:chExt cx="3203202" cy="781177"/>
          </a:xfrm>
        </p:grpSpPr>
        <p:sp>
          <p:nvSpPr>
            <p:cNvPr id="3" name="TextBox 31">
              <a:extLst>
                <a:ext uri="{FF2B5EF4-FFF2-40B4-BE49-F238E27FC236}">
                  <a16:creationId xmlns:a16="http://schemas.microsoft.com/office/drawing/2014/main" id="{A9386597-B13B-EA5A-B008-09B50CB9FD96}"/>
                </a:ext>
              </a:extLst>
            </p:cNvPr>
            <p:cNvSpPr txBox="1"/>
            <p:nvPr/>
          </p:nvSpPr>
          <p:spPr>
            <a:xfrm>
              <a:off x="1325576" y="2747384"/>
              <a:ext cx="2627299" cy="507831"/>
            </a:xfrm>
            <a:prstGeom prst="rect">
              <a:avLst/>
            </a:prstGeom>
            <a:noFill/>
            <a:ln>
              <a:noFill/>
            </a:ln>
          </p:spPr>
          <p:txBody>
            <a:bodyPr wrap="square" lIns="0" tIns="0" rIns="0" bIns="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1100">
                  <a:solidFill>
                    <a:srgbClr val="384653"/>
                  </a:solidFill>
                  <a:latin typeface="Montserrat" pitchFamily="34" charset="0"/>
                </a:rPr>
                <a:t>Transactions are recorded on a public
ledger</a:t>
              </a:r>
            </a:p>
          </p:txBody>
        </p:sp>
        <p:sp>
          <p:nvSpPr>
            <p:cNvPr id="13" name="TextBox 41">
              <a:extLst>
                <a:ext uri="{FF2B5EF4-FFF2-40B4-BE49-F238E27FC236}">
                  <a16:creationId xmlns:a16="http://schemas.microsoft.com/office/drawing/2014/main" id="{4151019E-FCA7-BF39-CC59-5C7CB39EB8A1}"/>
                </a:ext>
              </a:extLst>
            </p:cNvPr>
            <p:cNvSpPr txBox="1"/>
            <p:nvPr/>
          </p:nvSpPr>
          <p:spPr>
            <a:xfrm>
              <a:off x="1323732" y="2474038"/>
              <a:ext cx="1812784" cy="246221"/>
            </a:xfrm>
            <a:prstGeom prst="rect">
              <a:avLst/>
            </a:prstGeom>
            <a:noFill/>
            <a:ln>
              <a:noFill/>
            </a:ln>
          </p:spPr>
          <p:txBody>
            <a:bodyPr wrap="square" lIns="0" tIns="0" rIns="0" bIns="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1600" b="1">
                  <a:solidFill>
                    <a:srgbClr val="2E3C4E"/>
                  </a:solidFill>
                  <a:latin typeface="Barlow Bold" pitchFamily="34" charset="0"/>
                </a:rPr>
                <a:t>Blockchain Ledger</a:t>
              </a:r>
            </a:p>
          </p:txBody>
        </p:sp>
        <p:sp>
          <p:nvSpPr>
            <p:cNvPr id="15" name="Rounded Rectangle 45">
              <a:extLst>
                <a:ext uri="{FF2B5EF4-FFF2-40B4-BE49-F238E27FC236}">
                  <a16:creationId xmlns:a16="http://schemas.microsoft.com/office/drawing/2014/main" id="{EE704335-0472-75F0-0F65-FE706EAC5CDE}"/>
                </a:ext>
              </a:extLst>
            </p:cNvPr>
            <p:cNvSpPr/>
            <p:nvPr/>
          </p:nvSpPr>
          <p:spPr>
            <a:xfrm>
              <a:off x="749673" y="2515712"/>
              <a:ext cx="436457" cy="414116"/>
            </a:xfrm>
            <a:custGeom>
              <a:avLst/>
              <a:gdLst/>
              <a:ahLst/>
              <a:cxnLst/>
              <a:rect l="0" t="0" r="0" b="0"/>
              <a:pathLst>
                <a:path w="358282" h="359058">
                  <a:moveTo>
                    <a:pt x="277804" y="359058"/>
                  </a:moveTo>
                  <a:lnTo>
                    <a:pt x="92085" y="359058"/>
                  </a:lnTo>
                  <a:lnTo>
                    <a:pt x="92085" y="111432"/>
                  </a:lnTo>
                  <a:lnTo>
                    <a:pt x="277804" y="111432"/>
                  </a:lnTo>
                  <a:close/>
                  <a:moveTo>
                    <a:pt x="308757" y="198098"/>
                  </a:moveTo>
                  <a:lnTo>
                    <a:pt x="358282" y="198098"/>
                  </a:lnTo>
                  <a:moveTo>
                    <a:pt x="358282" y="260005"/>
                  </a:moveTo>
                  <a:lnTo>
                    <a:pt x="308757" y="260005"/>
                  </a:lnTo>
                  <a:moveTo>
                    <a:pt x="308757" y="136192"/>
                  </a:moveTo>
                  <a:lnTo>
                    <a:pt x="342806" y="136192"/>
                  </a:lnTo>
                  <a:cubicBezTo>
                    <a:pt x="352092" y="136192"/>
                    <a:pt x="358282" y="142383"/>
                    <a:pt x="358282" y="151669"/>
                  </a:cubicBezTo>
                  <a:lnTo>
                    <a:pt x="358282" y="306434"/>
                  </a:lnTo>
                  <a:cubicBezTo>
                    <a:pt x="358282" y="315720"/>
                    <a:pt x="352092" y="321911"/>
                    <a:pt x="342806" y="321911"/>
                  </a:cubicBezTo>
                  <a:lnTo>
                    <a:pt x="308757" y="321911"/>
                  </a:lnTo>
                  <a:moveTo>
                    <a:pt x="277804" y="193455"/>
                  </a:moveTo>
                  <a:lnTo>
                    <a:pt x="99824" y="193455"/>
                  </a:lnTo>
                  <a:moveTo>
                    <a:pt x="99824" y="278576"/>
                  </a:moveTo>
                  <a:lnTo>
                    <a:pt x="277804" y="278576"/>
                  </a:lnTo>
                  <a:moveTo>
                    <a:pt x="61132" y="198098"/>
                  </a:moveTo>
                  <a:lnTo>
                    <a:pt x="11607" y="198098"/>
                  </a:lnTo>
                  <a:moveTo>
                    <a:pt x="11607" y="260005"/>
                  </a:moveTo>
                  <a:lnTo>
                    <a:pt x="61132" y="260005"/>
                  </a:lnTo>
                  <a:moveTo>
                    <a:pt x="61132" y="321911"/>
                  </a:moveTo>
                  <a:lnTo>
                    <a:pt x="27084" y="321911"/>
                  </a:lnTo>
                  <a:cubicBezTo>
                    <a:pt x="17798" y="321911"/>
                    <a:pt x="11607" y="315720"/>
                    <a:pt x="11607" y="306434"/>
                  </a:cubicBezTo>
                  <a:lnTo>
                    <a:pt x="11607" y="151669"/>
                  </a:lnTo>
                  <a:cubicBezTo>
                    <a:pt x="11607" y="142383"/>
                    <a:pt x="17798" y="136192"/>
                    <a:pt x="27084" y="136192"/>
                  </a:cubicBezTo>
                  <a:lnTo>
                    <a:pt x="61132" y="136192"/>
                  </a:lnTo>
                  <a:moveTo>
                    <a:pt x="0" y="0"/>
                  </a:moveTo>
                  <a:moveTo>
                    <a:pt x="223636" y="12380"/>
                  </a:moveTo>
                  <a:lnTo>
                    <a:pt x="184945" y="49523"/>
                  </a:lnTo>
                  <a:lnTo>
                    <a:pt x="161730" y="27856"/>
                  </a:lnTo>
                </a:path>
              </a:pathLst>
            </a:custGeom>
            <a:noFill/>
            <a:ln w="11608">
              <a:solidFill>
                <a:srgbClr val="1EABDA"/>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he-IL" sz="2000"/>
            </a:p>
          </p:txBody>
        </p:sp>
      </p:grpSp>
      <p:grpSp>
        <p:nvGrpSpPr>
          <p:cNvPr id="26" name="Group 25">
            <a:extLst>
              <a:ext uri="{FF2B5EF4-FFF2-40B4-BE49-F238E27FC236}">
                <a16:creationId xmlns:a16="http://schemas.microsoft.com/office/drawing/2014/main" id="{2A94FAFC-D54B-5329-BFC3-9CA0E2DF8F77}"/>
              </a:ext>
            </a:extLst>
          </p:cNvPr>
          <p:cNvGrpSpPr/>
          <p:nvPr/>
        </p:nvGrpSpPr>
        <p:grpSpPr>
          <a:xfrm>
            <a:off x="654141" y="3948831"/>
            <a:ext cx="3128633" cy="622055"/>
            <a:chOff x="875539" y="4304353"/>
            <a:chExt cx="3128633" cy="622055"/>
          </a:xfrm>
        </p:grpSpPr>
        <p:sp>
          <p:nvSpPr>
            <p:cNvPr id="8" name="TextBox 35">
              <a:extLst>
                <a:ext uri="{FF2B5EF4-FFF2-40B4-BE49-F238E27FC236}">
                  <a16:creationId xmlns:a16="http://schemas.microsoft.com/office/drawing/2014/main" id="{CD829FF5-3D25-596E-8D74-E0C607540006}"/>
                </a:ext>
              </a:extLst>
            </p:cNvPr>
            <p:cNvSpPr txBox="1"/>
            <p:nvPr/>
          </p:nvSpPr>
          <p:spPr>
            <a:xfrm>
              <a:off x="1565007" y="4304353"/>
              <a:ext cx="2182415" cy="246221"/>
            </a:xfrm>
            <a:prstGeom prst="rect">
              <a:avLst/>
            </a:prstGeom>
            <a:noFill/>
            <a:ln>
              <a:noFill/>
            </a:ln>
          </p:spPr>
          <p:txBody>
            <a:bodyPr wrap="square" lIns="0" tIns="0" rIns="0" bIns="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600" b="1">
                  <a:solidFill>
                    <a:srgbClr val="2E3C4E"/>
                  </a:solidFill>
                  <a:latin typeface="Barlow Bold" pitchFamily="34" charset="0"/>
                </a:rPr>
                <a:t>Proof of Work</a:t>
              </a:r>
            </a:p>
          </p:txBody>
        </p:sp>
        <p:sp>
          <p:nvSpPr>
            <p:cNvPr id="9" name="TextBox 36">
              <a:extLst>
                <a:ext uri="{FF2B5EF4-FFF2-40B4-BE49-F238E27FC236}">
                  <a16:creationId xmlns:a16="http://schemas.microsoft.com/office/drawing/2014/main" id="{054F6963-233C-7EFB-0080-A5995D65C60E}"/>
                </a:ext>
              </a:extLst>
            </p:cNvPr>
            <p:cNvSpPr txBox="1"/>
            <p:nvPr/>
          </p:nvSpPr>
          <p:spPr>
            <a:xfrm>
              <a:off x="1565533" y="4587854"/>
              <a:ext cx="2438639" cy="338554"/>
            </a:xfrm>
            <a:prstGeom prst="rect">
              <a:avLst/>
            </a:prstGeom>
            <a:noFill/>
            <a:ln>
              <a:noFill/>
            </a:ln>
          </p:spPr>
          <p:txBody>
            <a:bodyPr wrap="square" lIns="0" tIns="0" rIns="0" bIns="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1100">
                  <a:solidFill>
                    <a:srgbClr val="384653"/>
                  </a:solidFill>
                  <a:latin typeface="Montserrat" pitchFamily="34" charset="0"/>
                </a:rPr>
                <a:t>Miners compete to add blocks to the chain</a:t>
              </a:r>
            </a:p>
          </p:txBody>
        </p:sp>
        <p:sp>
          <p:nvSpPr>
            <p:cNvPr id="16" name="Rounded Rectangle 46">
              <a:extLst>
                <a:ext uri="{FF2B5EF4-FFF2-40B4-BE49-F238E27FC236}">
                  <a16:creationId xmlns:a16="http://schemas.microsoft.com/office/drawing/2014/main" id="{2A691FF9-5BF6-671F-FB6E-83F5FDABBC83}"/>
                </a:ext>
              </a:extLst>
            </p:cNvPr>
            <p:cNvSpPr/>
            <p:nvPr/>
          </p:nvSpPr>
          <p:spPr>
            <a:xfrm>
              <a:off x="875539" y="4324976"/>
              <a:ext cx="565619" cy="543647"/>
            </a:xfrm>
            <a:custGeom>
              <a:avLst/>
              <a:gdLst/>
              <a:ahLst/>
              <a:cxnLst/>
              <a:rect l="0" t="0" r="0" b="0"/>
              <a:pathLst>
                <a:path w="359830" h="359830">
                  <a:moveTo>
                    <a:pt x="88990" y="150896"/>
                  </a:moveTo>
                  <a:lnTo>
                    <a:pt x="11607" y="150896"/>
                  </a:lnTo>
                  <a:lnTo>
                    <a:pt x="11607" y="11607"/>
                  </a:lnTo>
                  <a:lnTo>
                    <a:pt x="88990" y="11607"/>
                  </a:lnTo>
                  <a:close/>
                  <a:moveTo>
                    <a:pt x="0" y="0"/>
                  </a:moveTo>
                  <a:moveTo>
                    <a:pt x="88990" y="81252"/>
                  </a:moveTo>
                  <a:lnTo>
                    <a:pt x="11607" y="81252"/>
                  </a:lnTo>
                  <a:moveTo>
                    <a:pt x="140063" y="290185"/>
                  </a:moveTo>
                  <a:lnTo>
                    <a:pt x="62680" y="290185"/>
                  </a:lnTo>
                  <a:lnTo>
                    <a:pt x="62680" y="150896"/>
                  </a:lnTo>
                  <a:lnTo>
                    <a:pt x="140063" y="150896"/>
                  </a:lnTo>
                  <a:close/>
                  <a:moveTo>
                    <a:pt x="0" y="0"/>
                  </a:moveTo>
                  <a:moveTo>
                    <a:pt x="62680" y="220541"/>
                  </a:moveTo>
                  <a:lnTo>
                    <a:pt x="140063" y="220541"/>
                  </a:lnTo>
                  <a:moveTo>
                    <a:pt x="181849" y="290185"/>
                  </a:moveTo>
                  <a:lnTo>
                    <a:pt x="181849" y="359830"/>
                  </a:lnTo>
                  <a:lnTo>
                    <a:pt x="104466" y="359830"/>
                  </a:lnTo>
                  <a:lnTo>
                    <a:pt x="104466" y="290185"/>
                  </a:lnTo>
                  <a:close/>
                  <a:moveTo>
                    <a:pt x="0" y="0"/>
                  </a:moveTo>
                  <a:moveTo>
                    <a:pt x="180302" y="215898"/>
                  </a:moveTo>
                  <a:lnTo>
                    <a:pt x="211255" y="184945"/>
                  </a:lnTo>
                  <a:moveTo>
                    <a:pt x="180302" y="215898"/>
                  </a:moveTo>
                  <a:lnTo>
                    <a:pt x="211255" y="246851"/>
                  </a:lnTo>
                  <a:moveTo>
                    <a:pt x="205064" y="61131"/>
                  </a:moveTo>
                  <a:lnTo>
                    <a:pt x="212802" y="61131"/>
                  </a:lnTo>
                  <a:cubicBezTo>
                    <a:pt x="239113" y="61131"/>
                    <a:pt x="259232" y="81251"/>
                    <a:pt x="259232" y="107561"/>
                  </a:cubicBezTo>
                  <a:lnTo>
                    <a:pt x="259232" y="169468"/>
                  </a:lnTo>
                  <a:cubicBezTo>
                    <a:pt x="259232" y="195778"/>
                    <a:pt x="239113" y="215898"/>
                    <a:pt x="212802" y="215898"/>
                  </a:cubicBezTo>
                  <a:lnTo>
                    <a:pt x="180302" y="215898"/>
                  </a:lnTo>
                  <a:moveTo>
                    <a:pt x="0" y="0"/>
                  </a:moveTo>
                  <a:moveTo>
                    <a:pt x="311853" y="297924"/>
                  </a:moveTo>
                  <a:lnTo>
                    <a:pt x="280899" y="328877"/>
                  </a:lnTo>
                  <a:moveTo>
                    <a:pt x="280899" y="328877"/>
                  </a:moveTo>
                  <a:lnTo>
                    <a:pt x="311853" y="359830"/>
                  </a:lnTo>
                  <a:moveTo>
                    <a:pt x="305662" y="174111"/>
                  </a:moveTo>
                  <a:lnTo>
                    <a:pt x="313400" y="174111"/>
                  </a:lnTo>
                  <a:cubicBezTo>
                    <a:pt x="339710" y="174111"/>
                    <a:pt x="359830" y="194231"/>
                    <a:pt x="359830" y="220541"/>
                  </a:cubicBezTo>
                  <a:lnTo>
                    <a:pt x="359830" y="282447"/>
                  </a:lnTo>
                  <a:cubicBezTo>
                    <a:pt x="359830" y="308757"/>
                    <a:pt x="339710" y="328877"/>
                    <a:pt x="313400" y="328877"/>
                  </a:cubicBezTo>
                  <a:lnTo>
                    <a:pt x="280899" y="328877"/>
                  </a:lnTo>
                </a:path>
              </a:pathLst>
            </a:custGeom>
            <a:noFill/>
            <a:ln w="11608">
              <a:solidFill>
                <a:srgbClr val="92BD39"/>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he-IL" sz="2000"/>
            </a:p>
          </p:txBody>
        </p:sp>
      </p:grpSp>
      <p:grpSp>
        <p:nvGrpSpPr>
          <p:cNvPr id="28" name="Group 27">
            <a:extLst>
              <a:ext uri="{FF2B5EF4-FFF2-40B4-BE49-F238E27FC236}">
                <a16:creationId xmlns:a16="http://schemas.microsoft.com/office/drawing/2014/main" id="{5D6834DF-D61A-1261-9F69-07040E810EC6}"/>
              </a:ext>
            </a:extLst>
          </p:cNvPr>
          <p:cNvGrpSpPr/>
          <p:nvPr/>
        </p:nvGrpSpPr>
        <p:grpSpPr>
          <a:xfrm>
            <a:off x="622513" y="4883994"/>
            <a:ext cx="3704522" cy="950424"/>
            <a:chOff x="727747" y="5260101"/>
            <a:chExt cx="2779340" cy="950424"/>
          </a:xfrm>
        </p:grpSpPr>
        <p:sp>
          <p:nvSpPr>
            <p:cNvPr id="10" name="TextBox 37">
              <a:extLst>
                <a:ext uri="{FF2B5EF4-FFF2-40B4-BE49-F238E27FC236}">
                  <a16:creationId xmlns:a16="http://schemas.microsoft.com/office/drawing/2014/main" id="{2E567ED6-F747-A857-7C3A-FE075B1EC53E}"/>
                </a:ext>
              </a:extLst>
            </p:cNvPr>
            <p:cNvSpPr txBox="1"/>
            <p:nvPr/>
          </p:nvSpPr>
          <p:spPr>
            <a:xfrm>
              <a:off x="1280855" y="5260101"/>
              <a:ext cx="2182414" cy="246221"/>
            </a:xfrm>
            <a:prstGeom prst="rect">
              <a:avLst/>
            </a:prstGeom>
            <a:noFill/>
            <a:ln>
              <a:noFill/>
            </a:ln>
          </p:spPr>
          <p:txBody>
            <a:bodyPr wrap="square" lIns="0" tIns="0" rIns="0" bIns="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600" b="1">
                  <a:solidFill>
                    <a:srgbClr val="2E3C4E"/>
                  </a:solidFill>
                  <a:latin typeface="Barlow Bold" pitchFamily="34" charset="0"/>
                </a:rPr>
                <a:t>Longest Chain Rule</a:t>
              </a:r>
            </a:p>
          </p:txBody>
        </p:sp>
        <p:sp>
          <p:nvSpPr>
            <p:cNvPr id="11" name="TextBox 38">
              <a:extLst>
                <a:ext uri="{FF2B5EF4-FFF2-40B4-BE49-F238E27FC236}">
                  <a16:creationId xmlns:a16="http://schemas.microsoft.com/office/drawing/2014/main" id="{9DE4D26B-750E-DC0B-D9EB-9597E203997F}"/>
                </a:ext>
              </a:extLst>
            </p:cNvPr>
            <p:cNvSpPr txBox="1"/>
            <p:nvPr/>
          </p:nvSpPr>
          <p:spPr>
            <a:xfrm>
              <a:off x="1289846" y="5533417"/>
              <a:ext cx="2217241" cy="677108"/>
            </a:xfrm>
            <a:prstGeom prst="rect">
              <a:avLst/>
            </a:prstGeom>
            <a:noFill/>
            <a:ln>
              <a:noFill/>
            </a:ln>
          </p:spPr>
          <p:txBody>
            <a:bodyPr wrap="square" lIns="0" tIns="0" rIns="0" bIns="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1100">
                  <a:solidFill>
                    <a:srgbClr val="384653"/>
                  </a:solidFill>
                  <a:latin typeface="Montserrat" pitchFamily="34" charset="0"/>
                </a:rPr>
                <a:t>The longest chain is accepted as the
valid one – most of the miners are honest</a:t>
              </a:r>
            </a:p>
          </p:txBody>
        </p:sp>
        <p:sp>
          <p:nvSpPr>
            <p:cNvPr id="17" name="Rounded Rectangle 48">
              <a:extLst>
                <a:ext uri="{FF2B5EF4-FFF2-40B4-BE49-F238E27FC236}">
                  <a16:creationId xmlns:a16="http://schemas.microsoft.com/office/drawing/2014/main" id="{ABF60FB2-6602-8D5E-A4E3-0D3E9AD09893}"/>
                </a:ext>
              </a:extLst>
            </p:cNvPr>
            <p:cNvSpPr/>
            <p:nvPr/>
          </p:nvSpPr>
          <p:spPr>
            <a:xfrm>
              <a:off x="727747" y="5287195"/>
              <a:ext cx="447798" cy="502191"/>
            </a:xfrm>
            <a:custGeom>
              <a:avLst/>
              <a:gdLst/>
              <a:ahLst/>
              <a:cxnLst/>
              <a:rect l="0" t="0" r="0" b="0"/>
              <a:pathLst>
                <a:path w="355961" h="351318">
                  <a:moveTo>
                    <a:pt x="224410" y="139289"/>
                  </a:moveTo>
                  <a:cubicBezTo>
                    <a:pt x="224410" y="151671"/>
                    <a:pt x="213576" y="162504"/>
                    <a:pt x="201195" y="162504"/>
                  </a:cubicBezTo>
                  <a:lnTo>
                    <a:pt x="154765" y="162504"/>
                  </a:lnTo>
                  <a:cubicBezTo>
                    <a:pt x="142384" y="162504"/>
                    <a:pt x="131550" y="151671"/>
                    <a:pt x="131550" y="139289"/>
                  </a:cubicBezTo>
                  <a:cubicBezTo>
                    <a:pt x="131550" y="126907"/>
                    <a:pt x="142384" y="116074"/>
                    <a:pt x="154765" y="116074"/>
                  </a:cubicBezTo>
                  <a:lnTo>
                    <a:pt x="201195" y="116074"/>
                  </a:lnTo>
                  <a:cubicBezTo>
                    <a:pt x="213576" y="116074"/>
                    <a:pt x="224410" y="126907"/>
                    <a:pt x="224410" y="139289"/>
                  </a:cubicBezTo>
                  <a:close/>
                  <a:moveTo>
                    <a:pt x="88216" y="77382"/>
                  </a:moveTo>
                  <a:lnTo>
                    <a:pt x="119169" y="95954"/>
                  </a:lnTo>
                  <a:cubicBezTo>
                    <a:pt x="130003" y="102145"/>
                    <a:pt x="133098" y="116074"/>
                    <a:pt x="126907" y="126907"/>
                  </a:cubicBezTo>
                  <a:cubicBezTo>
                    <a:pt x="120717" y="137741"/>
                    <a:pt x="106788" y="140836"/>
                    <a:pt x="95954" y="134646"/>
                  </a:cubicBezTo>
                  <a:lnTo>
                    <a:pt x="65001" y="116074"/>
                  </a:lnTo>
                  <a:cubicBezTo>
                    <a:pt x="54167" y="109883"/>
                    <a:pt x="51072" y="95954"/>
                    <a:pt x="57263" y="85121"/>
                  </a:cubicBezTo>
                  <a:cubicBezTo>
                    <a:pt x="65001" y="74287"/>
                    <a:pt x="78930" y="71192"/>
                    <a:pt x="88216" y="77382"/>
                  </a:cubicBezTo>
                  <a:close/>
                  <a:moveTo>
                    <a:pt x="46429" y="15476"/>
                  </a:moveTo>
                  <a:lnTo>
                    <a:pt x="61906" y="41786"/>
                  </a:lnTo>
                  <a:cubicBezTo>
                    <a:pt x="69644" y="52620"/>
                    <a:pt x="65001" y="66549"/>
                    <a:pt x="54168" y="72739"/>
                  </a:cubicBezTo>
                  <a:cubicBezTo>
                    <a:pt x="43334" y="80478"/>
                    <a:pt x="29405" y="75835"/>
                    <a:pt x="23214" y="65001"/>
                  </a:cubicBezTo>
                  <a:lnTo>
                    <a:pt x="7738" y="38691"/>
                  </a:lnTo>
                  <a:cubicBezTo>
                    <a:pt x="0" y="27857"/>
                    <a:pt x="4642" y="13928"/>
                    <a:pt x="15476" y="7738"/>
                  </a:cubicBezTo>
                  <a:cubicBezTo>
                    <a:pt x="26310" y="0"/>
                    <a:pt x="40239" y="4642"/>
                    <a:pt x="46429" y="15476"/>
                  </a:cubicBezTo>
                  <a:close/>
                  <a:moveTo>
                    <a:pt x="298697" y="85121"/>
                  </a:moveTo>
                  <a:cubicBezTo>
                    <a:pt x="304888" y="95954"/>
                    <a:pt x="301793" y="109883"/>
                    <a:pt x="290959" y="116074"/>
                  </a:cubicBezTo>
                  <a:lnTo>
                    <a:pt x="260006" y="134646"/>
                  </a:lnTo>
                  <a:cubicBezTo>
                    <a:pt x="249172" y="140836"/>
                    <a:pt x="235243" y="137741"/>
                    <a:pt x="229053" y="126907"/>
                  </a:cubicBezTo>
                  <a:cubicBezTo>
                    <a:pt x="222862" y="116074"/>
                    <a:pt x="225957" y="102145"/>
                    <a:pt x="236791" y="95954"/>
                  </a:cubicBezTo>
                  <a:lnTo>
                    <a:pt x="267744" y="77382"/>
                  </a:lnTo>
                  <a:cubicBezTo>
                    <a:pt x="277030" y="71192"/>
                    <a:pt x="290959" y="74287"/>
                    <a:pt x="298697" y="85121"/>
                  </a:cubicBezTo>
                  <a:close/>
                  <a:moveTo>
                    <a:pt x="340484" y="7738"/>
                  </a:moveTo>
                  <a:cubicBezTo>
                    <a:pt x="351318" y="13928"/>
                    <a:pt x="355961" y="27857"/>
                    <a:pt x="348222" y="38691"/>
                  </a:cubicBezTo>
                  <a:lnTo>
                    <a:pt x="332746" y="65001"/>
                  </a:lnTo>
                  <a:cubicBezTo>
                    <a:pt x="326555" y="75835"/>
                    <a:pt x="312626" y="80478"/>
                    <a:pt x="301793" y="72739"/>
                  </a:cubicBezTo>
                  <a:cubicBezTo>
                    <a:pt x="290959" y="66549"/>
                    <a:pt x="286316" y="52620"/>
                    <a:pt x="294054" y="41786"/>
                  </a:cubicBezTo>
                  <a:lnTo>
                    <a:pt x="309531" y="15476"/>
                  </a:lnTo>
                  <a:cubicBezTo>
                    <a:pt x="315722" y="4643"/>
                    <a:pt x="329650" y="0"/>
                    <a:pt x="340484" y="7738"/>
                  </a:cubicBezTo>
                  <a:close/>
                  <a:moveTo>
                    <a:pt x="177980" y="205839"/>
                  </a:moveTo>
                  <a:lnTo>
                    <a:pt x="242982" y="244530"/>
                  </a:lnTo>
                  <a:lnTo>
                    <a:pt x="242982" y="312627"/>
                  </a:lnTo>
                  <a:lnTo>
                    <a:pt x="177980" y="351318"/>
                  </a:lnTo>
                  <a:lnTo>
                    <a:pt x="112979" y="312627"/>
                  </a:lnTo>
                  <a:lnTo>
                    <a:pt x="112979" y="244530"/>
                  </a:lnTo>
                  <a:close/>
                  <a:moveTo>
                    <a:pt x="159408" y="269291"/>
                  </a:moveTo>
                  <a:lnTo>
                    <a:pt x="159408" y="287863"/>
                  </a:lnTo>
                  <a:lnTo>
                    <a:pt x="177980" y="297149"/>
                  </a:lnTo>
                </a:path>
              </a:pathLst>
            </a:custGeom>
            <a:noFill/>
            <a:ln w="11608">
              <a:solidFill>
                <a:srgbClr val="E0CB15"/>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he-IL" sz="2000"/>
            </a:p>
          </p:txBody>
        </p:sp>
      </p:grpSp>
      <p:grpSp>
        <p:nvGrpSpPr>
          <p:cNvPr id="29" name="Group 28">
            <a:extLst>
              <a:ext uri="{FF2B5EF4-FFF2-40B4-BE49-F238E27FC236}">
                <a16:creationId xmlns:a16="http://schemas.microsoft.com/office/drawing/2014/main" id="{272D098B-A054-2AE1-4845-19263F8A0A27}"/>
              </a:ext>
            </a:extLst>
          </p:cNvPr>
          <p:cNvGrpSpPr/>
          <p:nvPr/>
        </p:nvGrpSpPr>
        <p:grpSpPr>
          <a:xfrm>
            <a:off x="663370" y="5890110"/>
            <a:ext cx="3637007" cy="781147"/>
            <a:chOff x="806771" y="6188788"/>
            <a:chExt cx="2875349" cy="781147"/>
          </a:xfrm>
        </p:grpSpPr>
        <p:sp>
          <p:nvSpPr>
            <p:cNvPr id="6" name="TextBox 33">
              <a:extLst>
                <a:ext uri="{FF2B5EF4-FFF2-40B4-BE49-F238E27FC236}">
                  <a16:creationId xmlns:a16="http://schemas.microsoft.com/office/drawing/2014/main" id="{6FEA7AE5-6D2D-C0F9-0863-18BC3EF54F28}"/>
                </a:ext>
              </a:extLst>
            </p:cNvPr>
            <p:cNvSpPr txBox="1"/>
            <p:nvPr/>
          </p:nvSpPr>
          <p:spPr>
            <a:xfrm>
              <a:off x="1325576" y="6462104"/>
              <a:ext cx="2356544" cy="507831"/>
            </a:xfrm>
            <a:prstGeom prst="rect">
              <a:avLst/>
            </a:prstGeom>
            <a:noFill/>
            <a:ln>
              <a:noFill/>
            </a:ln>
          </p:spPr>
          <p:txBody>
            <a:bodyPr wrap="square" lIns="0" tIns="0" rIns="0" bIns="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1100">
                  <a:solidFill>
                    <a:srgbClr val="384653"/>
                  </a:solidFill>
                  <a:latin typeface="Montserrat" pitchFamily="34" charset="0"/>
                </a:rPr>
                <a:t>Transactions are confirmed after a wait
period</a:t>
              </a:r>
            </a:p>
          </p:txBody>
        </p:sp>
        <p:sp>
          <p:nvSpPr>
            <p:cNvPr id="12" name="TextBox 39">
              <a:extLst>
                <a:ext uri="{FF2B5EF4-FFF2-40B4-BE49-F238E27FC236}">
                  <a16:creationId xmlns:a16="http://schemas.microsoft.com/office/drawing/2014/main" id="{A87AA108-8A89-D9A1-88E0-E891C4D91FBF}"/>
                </a:ext>
              </a:extLst>
            </p:cNvPr>
            <p:cNvSpPr txBox="1"/>
            <p:nvPr/>
          </p:nvSpPr>
          <p:spPr>
            <a:xfrm>
              <a:off x="1323732" y="6188788"/>
              <a:ext cx="2356544" cy="246221"/>
            </a:xfrm>
            <a:prstGeom prst="rect">
              <a:avLst/>
            </a:prstGeom>
            <a:noFill/>
            <a:ln>
              <a:noFill/>
            </a:ln>
          </p:spPr>
          <p:txBody>
            <a:bodyPr wrap="square" lIns="0" tIns="0" rIns="0" bIns="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600" b="1">
                  <a:solidFill>
                    <a:srgbClr val="2E3C4E"/>
                  </a:solidFill>
                  <a:latin typeface="Barlow Bold" pitchFamily="34" charset="0"/>
                </a:rPr>
                <a:t>Confirmation Wait Time</a:t>
              </a:r>
            </a:p>
          </p:txBody>
        </p:sp>
        <p:sp>
          <p:nvSpPr>
            <p:cNvPr id="18" name="Rounded Rectangle 51">
              <a:extLst>
                <a:ext uri="{FF2B5EF4-FFF2-40B4-BE49-F238E27FC236}">
                  <a16:creationId xmlns:a16="http://schemas.microsoft.com/office/drawing/2014/main" id="{D81C05B6-1180-7D68-F247-843B7B212B04}"/>
                </a:ext>
              </a:extLst>
            </p:cNvPr>
            <p:cNvSpPr/>
            <p:nvPr/>
          </p:nvSpPr>
          <p:spPr>
            <a:xfrm>
              <a:off x="806771" y="6197533"/>
              <a:ext cx="414865" cy="507464"/>
            </a:xfrm>
            <a:custGeom>
              <a:avLst/>
              <a:gdLst/>
              <a:ahLst/>
              <a:cxnLst/>
              <a:rect l="0" t="0" r="0" b="0"/>
              <a:pathLst>
                <a:path w="352215" h="355187">
                  <a:moveTo>
                    <a:pt x="172176" y="285542"/>
                  </a:moveTo>
                  <a:lnTo>
                    <a:pt x="141223" y="285542"/>
                  </a:lnTo>
                  <a:cubicBezTo>
                    <a:pt x="115581" y="285542"/>
                    <a:pt x="94794" y="264755"/>
                    <a:pt x="94794" y="239113"/>
                  </a:cubicBezTo>
                  <a:lnTo>
                    <a:pt x="94794" y="200421"/>
                  </a:lnTo>
                  <a:moveTo>
                    <a:pt x="125747" y="223636"/>
                  </a:moveTo>
                  <a:lnTo>
                    <a:pt x="94793" y="192683"/>
                  </a:lnTo>
                  <a:lnTo>
                    <a:pt x="63840" y="223636"/>
                  </a:lnTo>
                  <a:moveTo>
                    <a:pt x="259356" y="169468"/>
                  </a:moveTo>
                  <a:lnTo>
                    <a:pt x="336739" y="169468"/>
                  </a:lnTo>
                  <a:cubicBezTo>
                    <a:pt x="336739" y="169468"/>
                    <a:pt x="352215" y="169468"/>
                    <a:pt x="352215" y="184945"/>
                  </a:cubicBezTo>
                  <a:lnTo>
                    <a:pt x="352215" y="339710"/>
                  </a:lnTo>
                  <a:cubicBezTo>
                    <a:pt x="352215" y="339710"/>
                    <a:pt x="352215" y="355187"/>
                    <a:pt x="336739" y="355187"/>
                  </a:cubicBezTo>
                  <a:lnTo>
                    <a:pt x="259356" y="355187"/>
                  </a:lnTo>
                  <a:cubicBezTo>
                    <a:pt x="259356" y="355187"/>
                    <a:pt x="243879" y="355187"/>
                    <a:pt x="243879" y="339710"/>
                  </a:cubicBezTo>
                  <a:lnTo>
                    <a:pt x="243879" y="184945"/>
                  </a:lnTo>
                  <a:cubicBezTo>
                    <a:pt x="243879" y="184945"/>
                    <a:pt x="243879" y="169468"/>
                    <a:pt x="259356" y="169468"/>
                  </a:cubicBezTo>
                  <a:moveTo>
                    <a:pt x="243879" y="308757"/>
                  </a:moveTo>
                  <a:lnTo>
                    <a:pt x="352215" y="308757"/>
                  </a:lnTo>
                  <a:moveTo>
                    <a:pt x="185718" y="15476"/>
                  </a:moveTo>
                  <a:lnTo>
                    <a:pt x="185718" y="123812"/>
                  </a:lnTo>
                  <a:cubicBezTo>
                    <a:pt x="185718" y="123812"/>
                    <a:pt x="185718" y="139289"/>
                    <a:pt x="170242" y="139289"/>
                  </a:cubicBezTo>
                  <a:lnTo>
                    <a:pt x="15476" y="139289"/>
                  </a:lnTo>
                  <a:cubicBezTo>
                    <a:pt x="15476" y="139289"/>
                    <a:pt x="0" y="139289"/>
                    <a:pt x="0" y="123812"/>
                  </a:cubicBezTo>
                  <a:lnTo>
                    <a:pt x="0" y="15476"/>
                  </a:lnTo>
                  <a:cubicBezTo>
                    <a:pt x="0" y="15476"/>
                    <a:pt x="0" y="0"/>
                    <a:pt x="15476" y="0"/>
                  </a:cubicBezTo>
                  <a:lnTo>
                    <a:pt x="170242" y="0"/>
                  </a:lnTo>
                  <a:cubicBezTo>
                    <a:pt x="170242" y="0"/>
                    <a:pt x="185718" y="0"/>
                    <a:pt x="185718" y="15476"/>
                  </a:cubicBezTo>
                  <a:moveTo>
                    <a:pt x="0" y="46429"/>
                  </a:moveTo>
                  <a:lnTo>
                    <a:pt x="185718" y="46429"/>
                  </a:lnTo>
                  <a:moveTo>
                    <a:pt x="154765" y="100597"/>
                  </a:moveTo>
                  <a:lnTo>
                    <a:pt x="131550" y="100597"/>
                  </a:lnTo>
                </a:path>
              </a:pathLst>
            </a:custGeom>
            <a:noFill/>
            <a:ln w="11608">
              <a:solidFill>
                <a:srgbClr val="DE8431"/>
              </a:solidFill>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he-IL" sz="2000"/>
            </a:p>
          </p:txBody>
        </p:sp>
      </p:grpSp>
      <p:grpSp>
        <p:nvGrpSpPr>
          <p:cNvPr id="2" name="Group 1">
            <a:extLst>
              <a:ext uri="{FF2B5EF4-FFF2-40B4-BE49-F238E27FC236}">
                <a16:creationId xmlns:a16="http://schemas.microsoft.com/office/drawing/2014/main" id="{6A323005-FA59-3778-974F-A91BBDE8FC5F}"/>
              </a:ext>
            </a:extLst>
          </p:cNvPr>
          <p:cNvGrpSpPr/>
          <p:nvPr/>
        </p:nvGrpSpPr>
        <p:grpSpPr>
          <a:xfrm>
            <a:off x="5069219" y="1181081"/>
            <a:ext cx="8769465" cy="6611839"/>
            <a:chOff x="5069219" y="1181081"/>
            <a:chExt cx="8769465" cy="6611839"/>
          </a:xfrm>
        </p:grpSpPr>
        <p:grpSp>
          <p:nvGrpSpPr>
            <p:cNvPr id="35" name="Group 34">
              <a:extLst>
                <a:ext uri="{FF2B5EF4-FFF2-40B4-BE49-F238E27FC236}">
                  <a16:creationId xmlns:a16="http://schemas.microsoft.com/office/drawing/2014/main" id="{735562C8-12E6-2D4C-C568-5C527B6A3516}"/>
                </a:ext>
              </a:extLst>
            </p:cNvPr>
            <p:cNvGrpSpPr/>
            <p:nvPr/>
          </p:nvGrpSpPr>
          <p:grpSpPr>
            <a:xfrm>
              <a:off x="5069219" y="3733358"/>
              <a:ext cx="8496300" cy="4059562"/>
              <a:chOff x="4143436" y="1845832"/>
              <a:chExt cx="8593253" cy="5063494"/>
            </a:xfrm>
          </p:grpSpPr>
          <p:pic>
            <p:nvPicPr>
              <p:cNvPr id="19" name="Picture 18">
                <a:extLst>
                  <a:ext uri="{FF2B5EF4-FFF2-40B4-BE49-F238E27FC236}">
                    <a16:creationId xmlns:a16="http://schemas.microsoft.com/office/drawing/2014/main" id="{1ADE59CB-764F-9B94-85BE-1EA360D5ED4C}"/>
                  </a:ext>
                </a:extLst>
              </p:cNvPr>
              <p:cNvPicPr>
                <a:picLocks noChangeAspect="1"/>
              </p:cNvPicPr>
              <p:nvPr/>
            </p:nvPicPr>
            <p:blipFill>
              <a:blip r:embed="rId4"/>
              <a:stretch>
                <a:fillRect/>
              </a:stretch>
            </p:blipFill>
            <p:spPr>
              <a:xfrm>
                <a:off x="5439061" y="2184387"/>
                <a:ext cx="7297628" cy="4724939"/>
              </a:xfrm>
              <a:prstGeom prst="rect">
                <a:avLst/>
              </a:prstGeom>
            </p:spPr>
          </p:pic>
          <p:sp>
            <p:nvSpPr>
              <p:cNvPr id="20" name="TextBox 19">
                <a:extLst>
                  <a:ext uri="{FF2B5EF4-FFF2-40B4-BE49-F238E27FC236}">
                    <a16:creationId xmlns:a16="http://schemas.microsoft.com/office/drawing/2014/main" id="{AF587E77-92D7-B40D-708D-4D2CF992D21C}"/>
                  </a:ext>
                </a:extLst>
              </p:cNvPr>
              <p:cNvSpPr txBox="1"/>
              <p:nvPr/>
            </p:nvSpPr>
            <p:spPr>
              <a:xfrm>
                <a:off x="5282980" y="1845832"/>
                <a:ext cx="7399282" cy="338554"/>
              </a:xfrm>
              <a:prstGeom prst="rect">
                <a:avLst/>
              </a:prstGeom>
              <a:noFill/>
            </p:spPr>
            <p:txBody>
              <a:bodyPr wrap="square" rtlCol="0">
                <a:spAutoFit/>
              </a:bodyPr>
              <a:lstStyle/>
              <a:p>
                <a:pPr algn="ctr"/>
                <a:r>
                  <a:rPr lang="en-US" sz="1600"/>
                  <a:t>Confirmations</a:t>
                </a:r>
              </a:p>
            </p:txBody>
          </p:sp>
          <p:sp>
            <p:nvSpPr>
              <p:cNvPr id="21" name="TextBox 20">
                <a:extLst>
                  <a:ext uri="{FF2B5EF4-FFF2-40B4-BE49-F238E27FC236}">
                    <a16:creationId xmlns:a16="http://schemas.microsoft.com/office/drawing/2014/main" id="{BC869143-D1AF-9484-29F2-40442B3F7CCD}"/>
                  </a:ext>
                </a:extLst>
              </p:cNvPr>
              <p:cNvSpPr txBox="1"/>
              <p:nvPr/>
            </p:nvSpPr>
            <p:spPr>
              <a:xfrm>
                <a:off x="4143436" y="3893677"/>
                <a:ext cx="1295625" cy="1413232"/>
              </a:xfrm>
              <a:prstGeom prst="rect">
                <a:avLst/>
              </a:prstGeom>
              <a:noFill/>
            </p:spPr>
            <p:txBody>
              <a:bodyPr wrap="square" rtlCol="0">
                <a:spAutoFit/>
              </a:bodyPr>
              <a:lstStyle/>
              <a:p>
                <a:pPr algn="ctr"/>
                <a:r>
                  <a:rPr lang="en-US" sz="1600"/>
                  <a:t>Attacker’s </a:t>
                </a:r>
                <a:br>
                  <a:rPr lang="en-US" sz="1600"/>
                </a:br>
                <a:r>
                  <a:rPr lang="en-US" sz="1600"/>
                  <a:t>hash power </a:t>
                </a:r>
                <a:br>
                  <a:rPr lang="en-US" sz="1600"/>
                </a:br>
                <a:r>
                  <a:rPr lang="en-US" sz="1600"/>
                  <a:t>(% of total network)</a:t>
                </a:r>
              </a:p>
            </p:txBody>
          </p:sp>
        </p:grpSp>
        <p:grpSp>
          <p:nvGrpSpPr>
            <p:cNvPr id="23" name="Group 22">
              <a:extLst>
                <a:ext uri="{FF2B5EF4-FFF2-40B4-BE49-F238E27FC236}">
                  <a16:creationId xmlns:a16="http://schemas.microsoft.com/office/drawing/2014/main" id="{1AC0E256-B6D8-9F25-3DF7-3019755DEAD8}"/>
                </a:ext>
              </a:extLst>
            </p:cNvPr>
            <p:cNvGrpSpPr/>
            <p:nvPr/>
          </p:nvGrpSpPr>
          <p:grpSpPr>
            <a:xfrm>
              <a:off x="5568825" y="1181081"/>
              <a:ext cx="8269859" cy="2495119"/>
              <a:chOff x="5568825" y="1181081"/>
              <a:chExt cx="8269859" cy="2495119"/>
            </a:xfrm>
          </p:grpSpPr>
          <p:pic>
            <p:nvPicPr>
              <p:cNvPr id="27" name="Picture 26">
                <a:extLst>
                  <a:ext uri="{FF2B5EF4-FFF2-40B4-BE49-F238E27FC236}">
                    <a16:creationId xmlns:a16="http://schemas.microsoft.com/office/drawing/2014/main" id="{E3B90FBC-BEFE-0755-28B4-36B3469CEC6E}"/>
                  </a:ext>
                </a:extLst>
              </p:cNvPr>
              <p:cNvPicPr>
                <a:picLocks noChangeAspect="1"/>
              </p:cNvPicPr>
              <p:nvPr/>
            </p:nvPicPr>
            <p:blipFill>
              <a:blip r:embed="rId5"/>
              <a:stretch>
                <a:fillRect/>
              </a:stretch>
            </p:blipFill>
            <p:spPr>
              <a:xfrm>
                <a:off x="10209152" y="2714041"/>
                <a:ext cx="3629532" cy="962159"/>
              </a:xfrm>
              <a:prstGeom prst="rect">
                <a:avLst/>
              </a:prstGeom>
            </p:spPr>
          </p:pic>
          <p:pic>
            <p:nvPicPr>
              <p:cNvPr id="30" name="Picture 29">
                <a:extLst>
                  <a:ext uri="{FF2B5EF4-FFF2-40B4-BE49-F238E27FC236}">
                    <a16:creationId xmlns:a16="http://schemas.microsoft.com/office/drawing/2014/main" id="{F807E8C3-0F5E-B9A8-7BB3-628DA7886673}"/>
                  </a:ext>
                </a:extLst>
              </p:cNvPr>
              <p:cNvPicPr>
                <a:picLocks noChangeAspect="1"/>
              </p:cNvPicPr>
              <p:nvPr/>
            </p:nvPicPr>
            <p:blipFill>
              <a:blip r:embed="rId6"/>
              <a:stretch>
                <a:fillRect/>
              </a:stretch>
            </p:blipFill>
            <p:spPr>
              <a:xfrm>
                <a:off x="10539764" y="1181081"/>
                <a:ext cx="981212" cy="657317"/>
              </a:xfrm>
              <a:prstGeom prst="rect">
                <a:avLst/>
              </a:prstGeom>
            </p:spPr>
          </p:pic>
          <p:pic>
            <p:nvPicPr>
              <p:cNvPr id="34" name="Picture 33">
                <a:extLst>
                  <a:ext uri="{FF2B5EF4-FFF2-40B4-BE49-F238E27FC236}">
                    <a16:creationId xmlns:a16="http://schemas.microsoft.com/office/drawing/2014/main" id="{9B9AD754-6810-5773-D0B2-8620DB4F9827}"/>
                  </a:ext>
                </a:extLst>
              </p:cNvPr>
              <p:cNvPicPr>
                <a:picLocks noChangeAspect="1"/>
              </p:cNvPicPr>
              <p:nvPr/>
            </p:nvPicPr>
            <p:blipFill>
              <a:blip r:embed="rId7"/>
              <a:stretch>
                <a:fillRect/>
              </a:stretch>
            </p:blipFill>
            <p:spPr>
              <a:xfrm>
                <a:off x="5568825" y="1659636"/>
                <a:ext cx="4913491" cy="1380824"/>
              </a:xfrm>
              <a:prstGeom prst="rect">
                <a:avLst/>
              </a:prstGeom>
            </p:spPr>
          </p:pic>
          <p:pic>
            <p:nvPicPr>
              <p:cNvPr id="22" name="Picture 21">
                <a:extLst>
                  <a:ext uri="{FF2B5EF4-FFF2-40B4-BE49-F238E27FC236}">
                    <a16:creationId xmlns:a16="http://schemas.microsoft.com/office/drawing/2014/main" id="{C98C7324-32FC-9F2F-10FD-15212FC6F00F}"/>
                  </a:ext>
                </a:extLst>
              </p:cNvPr>
              <p:cNvPicPr>
                <a:picLocks noChangeAspect="1"/>
              </p:cNvPicPr>
              <p:nvPr/>
            </p:nvPicPr>
            <p:blipFill>
              <a:blip r:embed="rId8"/>
              <a:stretch>
                <a:fillRect/>
              </a:stretch>
            </p:blipFill>
            <p:spPr>
              <a:xfrm>
                <a:off x="10288462" y="1792811"/>
                <a:ext cx="3277057" cy="1019317"/>
              </a:xfrm>
              <a:prstGeom prst="rect">
                <a:avLst/>
              </a:prstGeom>
            </p:spPr>
          </p:pic>
        </p:grpSp>
      </p:grpSp>
    </p:spTree>
    <p:custDataLst>
      <p:tags r:id="rId1"/>
    </p:custDataLst>
    <p:extLst>
      <p:ext uri="{BB962C8B-B14F-4D97-AF65-F5344CB8AC3E}">
        <p14:creationId xmlns:p14="http://schemas.microsoft.com/office/powerpoint/2010/main" val="347565639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1000"/>
                                        <p:tgtEl>
                                          <p:spTgt spid="24"/>
                                        </p:tgtEl>
                                      </p:cBhvr>
                                    </p:animEffect>
                                    <p:anim calcmode="lin" valueType="num">
                                      <p:cBhvr>
                                        <p:cTn id="8" dur="1000" fill="hold"/>
                                        <p:tgtEl>
                                          <p:spTgt spid="24"/>
                                        </p:tgtEl>
                                        <p:attrNameLst>
                                          <p:attrName>ppt_x</p:attrName>
                                        </p:attrNameLst>
                                      </p:cBhvr>
                                      <p:tavLst>
                                        <p:tav tm="0">
                                          <p:val>
                                            <p:strVal val="#ppt_x"/>
                                          </p:val>
                                        </p:tav>
                                        <p:tav tm="100000">
                                          <p:val>
                                            <p:strVal val="#ppt_x"/>
                                          </p:val>
                                        </p:tav>
                                      </p:tavLst>
                                    </p:anim>
                                    <p:anim calcmode="lin" valueType="num">
                                      <p:cBhvr>
                                        <p:cTn id="9"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5"/>
                                        </p:tgtEl>
                                        <p:attrNameLst>
                                          <p:attrName>style.visibility</p:attrName>
                                        </p:attrNameLst>
                                      </p:cBhvr>
                                      <p:to>
                                        <p:strVal val="visible"/>
                                      </p:to>
                                    </p:set>
                                    <p:animEffect transition="in" filter="fade">
                                      <p:cBhvr>
                                        <p:cTn id="14" dur="1000"/>
                                        <p:tgtEl>
                                          <p:spTgt spid="25"/>
                                        </p:tgtEl>
                                      </p:cBhvr>
                                    </p:animEffect>
                                    <p:anim calcmode="lin" valueType="num">
                                      <p:cBhvr>
                                        <p:cTn id="15" dur="1000" fill="hold"/>
                                        <p:tgtEl>
                                          <p:spTgt spid="25"/>
                                        </p:tgtEl>
                                        <p:attrNameLst>
                                          <p:attrName>ppt_x</p:attrName>
                                        </p:attrNameLst>
                                      </p:cBhvr>
                                      <p:tavLst>
                                        <p:tav tm="0">
                                          <p:val>
                                            <p:strVal val="#ppt_x"/>
                                          </p:val>
                                        </p:tav>
                                        <p:tav tm="100000">
                                          <p:val>
                                            <p:strVal val="#ppt_x"/>
                                          </p:val>
                                        </p:tav>
                                      </p:tavLst>
                                    </p:anim>
                                    <p:anim calcmode="lin" valueType="num">
                                      <p:cBhvr>
                                        <p:cTn id="16"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26"/>
                                        </p:tgtEl>
                                        <p:attrNameLst>
                                          <p:attrName>style.visibility</p:attrName>
                                        </p:attrNameLst>
                                      </p:cBhvr>
                                      <p:to>
                                        <p:strVal val="visible"/>
                                      </p:to>
                                    </p:set>
                                    <p:animEffect transition="in" filter="fade">
                                      <p:cBhvr>
                                        <p:cTn id="21" dur="1000"/>
                                        <p:tgtEl>
                                          <p:spTgt spid="26"/>
                                        </p:tgtEl>
                                      </p:cBhvr>
                                    </p:animEffect>
                                    <p:anim calcmode="lin" valueType="num">
                                      <p:cBhvr>
                                        <p:cTn id="22" dur="1000" fill="hold"/>
                                        <p:tgtEl>
                                          <p:spTgt spid="26"/>
                                        </p:tgtEl>
                                        <p:attrNameLst>
                                          <p:attrName>ppt_x</p:attrName>
                                        </p:attrNameLst>
                                      </p:cBhvr>
                                      <p:tavLst>
                                        <p:tav tm="0">
                                          <p:val>
                                            <p:strVal val="#ppt_x"/>
                                          </p:val>
                                        </p:tav>
                                        <p:tav tm="100000">
                                          <p:val>
                                            <p:strVal val="#ppt_x"/>
                                          </p:val>
                                        </p:tav>
                                      </p:tavLst>
                                    </p:anim>
                                    <p:anim calcmode="lin" valueType="num">
                                      <p:cBhvr>
                                        <p:cTn id="23"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28"/>
                                        </p:tgtEl>
                                        <p:attrNameLst>
                                          <p:attrName>style.visibility</p:attrName>
                                        </p:attrNameLst>
                                      </p:cBhvr>
                                      <p:to>
                                        <p:strVal val="visible"/>
                                      </p:to>
                                    </p:set>
                                    <p:animEffect transition="in" filter="fade">
                                      <p:cBhvr>
                                        <p:cTn id="28" dur="1000"/>
                                        <p:tgtEl>
                                          <p:spTgt spid="28"/>
                                        </p:tgtEl>
                                      </p:cBhvr>
                                    </p:animEffect>
                                    <p:anim calcmode="lin" valueType="num">
                                      <p:cBhvr>
                                        <p:cTn id="29" dur="1000" fill="hold"/>
                                        <p:tgtEl>
                                          <p:spTgt spid="28"/>
                                        </p:tgtEl>
                                        <p:attrNameLst>
                                          <p:attrName>ppt_x</p:attrName>
                                        </p:attrNameLst>
                                      </p:cBhvr>
                                      <p:tavLst>
                                        <p:tav tm="0">
                                          <p:val>
                                            <p:strVal val="#ppt_x"/>
                                          </p:val>
                                        </p:tav>
                                        <p:tav tm="100000">
                                          <p:val>
                                            <p:strVal val="#ppt_x"/>
                                          </p:val>
                                        </p:tav>
                                      </p:tavLst>
                                    </p:anim>
                                    <p:anim calcmode="lin" valueType="num">
                                      <p:cBhvr>
                                        <p:cTn id="30"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29"/>
                                        </p:tgtEl>
                                        <p:attrNameLst>
                                          <p:attrName>style.visibility</p:attrName>
                                        </p:attrNameLst>
                                      </p:cBhvr>
                                      <p:to>
                                        <p:strVal val="visible"/>
                                      </p:to>
                                    </p:set>
                                    <p:animEffect transition="in" filter="fade">
                                      <p:cBhvr>
                                        <p:cTn id="35" dur="1000"/>
                                        <p:tgtEl>
                                          <p:spTgt spid="29"/>
                                        </p:tgtEl>
                                      </p:cBhvr>
                                    </p:animEffect>
                                    <p:anim calcmode="lin" valueType="num">
                                      <p:cBhvr>
                                        <p:cTn id="36" dur="1000" fill="hold"/>
                                        <p:tgtEl>
                                          <p:spTgt spid="29"/>
                                        </p:tgtEl>
                                        <p:attrNameLst>
                                          <p:attrName>ppt_x</p:attrName>
                                        </p:attrNameLst>
                                      </p:cBhvr>
                                      <p:tavLst>
                                        <p:tav tm="0">
                                          <p:val>
                                            <p:strVal val="#ppt_x"/>
                                          </p:val>
                                        </p:tav>
                                        <p:tav tm="100000">
                                          <p:val>
                                            <p:strVal val="#ppt_x"/>
                                          </p:val>
                                        </p:tav>
                                      </p:tavLst>
                                    </p:anim>
                                    <p:anim calcmode="lin" valueType="num">
                                      <p:cBhvr>
                                        <p:cTn id="37"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2"/>
                                        </p:tgtEl>
                                        <p:attrNameLst>
                                          <p:attrName>style.visibility</p:attrName>
                                        </p:attrNameLst>
                                      </p:cBhvr>
                                      <p:to>
                                        <p:strVal val="visible"/>
                                      </p:to>
                                    </p:set>
                                    <p:animEffect transition="in" filter="fade">
                                      <p:cBhvr>
                                        <p:cTn id="42" dur="1000"/>
                                        <p:tgtEl>
                                          <p:spTgt spid="2"/>
                                        </p:tgtEl>
                                      </p:cBhvr>
                                    </p:animEffect>
                                    <p:anim calcmode="lin" valueType="num">
                                      <p:cBhvr>
                                        <p:cTn id="43" dur="1000" fill="hold"/>
                                        <p:tgtEl>
                                          <p:spTgt spid="2"/>
                                        </p:tgtEl>
                                        <p:attrNameLst>
                                          <p:attrName>ppt_x</p:attrName>
                                        </p:attrNameLst>
                                      </p:cBhvr>
                                      <p:tavLst>
                                        <p:tav tm="0">
                                          <p:val>
                                            <p:strVal val="#ppt_x"/>
                                          </p:val>
                                        </p:tav>
                                        <p:tav tm="100000">
                                          <p:val>
                                            <p:strVal val="#ppt_x"/>
                                          </p:val>
                                        </p:tav>
                                      </p:tavLst>
                                    </p:anim>
                                    <p:anim calcmode="lin" valueType="num">
                                      <p:cBhvr>
                                        <p:cTn id="44"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30F505-B31F-835F-90CA-59EA85D75EE9}"/>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7D727B94-AE24-F0B5-A9EB-53CFE77312C5}"/>
              </a:ext>
            </a:extLst>
          </p:cNvPr>
          <p:cNvPicPr>
            <a:picLocks noChangeAspect="1"/>
          </p:cNvPicPr>
          <p:nvPr/>
        </p:nvPicPr>
        <p:blipFill>
          <a:blip r:embed="rId3"/>
          <a:stretch>
            <a:fillRect/>
          </a:stretch>
        </p:blipFill>
        <p:spPr>
          <a:xfrm>
            <a:off x="8869680" y="0"/>
            <a:ext cx="5760720" cy="8229600"/>
          </a:xfrm>
          <a:prstGeom prst="rect">
            <a:avLst/>
          </a:prstGeom>
        </p:spPr>
      </p:pic>
      <p:sp>
        <p:nvSpPr>
          <p:cNvPr id="3" name="Text 0">
            <a:extLst>
              <a:ext uri="{FF2B5EF4-FFF2-40B4-BE49-F238E27FC236}">
                <a16:creationId xmlns:a16="http://schemas.microsoft.com/office/drawing/2014/main" id="{485763A4-9E58-A96E-2895-23E3C14C2C84}"/>
              </a:ext>
            </a:extLst>
          </p:cNvPr>
          <p:cNvSpPr/>
          <p:nvPr/>
        </p:nvSpPr>
        <p:spPr>
          <a:xfrm>
            <a:off x="528205" y="577014"/>
            <a:ext cx="6903402" cy="880311"/>
          </a:xfrm>
          <a:prstGeom prst="rect">
            <a:avLst/>
          </a:prstGeom>
          <a:noFill/>
          <a:ln/>
        </p:spPr>
        <p:txBody>
          <a:bodyPr wrap="square" lIns="0" tIns="0" rIns="0" bIns="0" rtlCol="0" anchor="t"/>
          <a:lstStyle/>
          <a:p>
            <a:pPr marL="0" indent="0">
              <a:lnSpc>
                <a:spcPts val="5600"/>
              </a:lnSpc>
              <a:buNone/>
            </a:pPr>
            <a:r>
              <a:rPr lang="en-US" sz="4450" b="1">
                <a:solidFill>
                  <a:srgbClr val="2E3C4E"/>
                </a:solidFill>
                <a:latin typeface="Barlow Bold" pitchFamily="34" charset="0"/>
              </a:rPr>
              <a:t>Agenda</a:t>
            </a:r>
          </a:p>
        </p:txBody>
      </p:sp>
      <p:sp>
        <p:nvSpPr>
          <p:cNvPr id="8" name="Text 5">
            <a:extLst>
              <a:ext uri="{FF2B5EF4-FFF2-40B4-BE49-F238E27FC236}">
                <a16:creationId xmlns:a16="http://schemas.microsoft.com/office/drawing/2014/main" id="{E166AD0C-2860-E77C-4DFB-FD663D11F2EE}"/>
              </a:ext>
            </a:extLst>
          </p:cNvPr>
          <p:cNvSpPr/>
          <p:nvPr/>
        </p:nvSpPr>
        <p:spPr>
          <a:xfrm>
            <a:off x="856059" y="6356390"/>
            <a:ext cx="151090" cy="97512"/>
          </a:xfrm>
          <a:prstGeom prst="rect">
            <a:avLst/>
          </a:prstGeom>
          <a:noFill/>
          <a:ln/>
        </p:spPr>
        <p:txBody>
          <a:bodyPr wrap="none" lIns="0" tIns="0" rIns="0" bIns="0" rtlCol="0" anchor="t"/>
          <a:lstStyle/>
          <a:p>
            <a:pPr marL="0" indent="0" algn="ctr">
              <a:lnSpc>
                <a:spcPts val="750"/>
              </a:lnSpc>
              <a:buNone/>
            </a:pPr>
            <a:r>
              <a:rPr lang="en-US" sz="750">
                <a:solidFill>
                  <a:srgbClr val="FFFFFF"/>
                </a:solidFill>
                <a:latin typeface="Montserrat Medium" pitchFamily="34" charset="0"/>
                <a:ea typeface="Montserrat Medium" pitchFamily="34" charset="-122"/>
                <a:cs typeface="Montserrat Medium" pitchFamily="34" charset="-120"/>
              </a:rPr>
              <a:t>ML</a:t>
            </a:r>
            <a:endParaRPr lang="en-US" sz="750"/>
          </a:p>
        </p:txBody>
      </p:sp>
      <p:sp>
        <p:nvSpPr>
          <p:cNvPr id="7" name="TextBox 6">
            <a:extLst>
              <a:ext uri="{FF2B5EF4-FFF2-40B4-BE49-F238E27FC236}">
                <a16:creationId xmlns:a16="http://schemas.microsoft.com/office/drawing/2014/main" id="{A0283B3C-9DE8-E493-982A-0E5A0B4A1383}"/>
              </a:ext>
            </a:extLst>
          </p:cNvPr>
          <p:cNvSpPr txBox="1"/>
          <p:nvPr/>
        </p:nvSpPr>
        <p:spPr>
          <a:xfrm>
            <a:off x="447675" y="1317525"/>
            <a:ext cx="7315200" cy="4265911"/>
          </a:xfrm>
          <a:prstGeom prst="rect">
            <a:avLst/>
          </a:prstGeom>
          <a:noFill/>
        </p:spPr>
        <p:txBody>
          <a:bodyPr wrap="square">
            <a:spAutoFit/>
          </a:bodyPr>
          <a:lstStyle/>
          <a:p>
            <a:pPr marL="285750" indent="-285750">
              <a:lnSpc>
                <a:spcPct val="250000"/>
              </a:lnSpc>
              <a:buFont typeface="Wingdings" panose="05000000000000000000" pitchFamily="2" charset="2"/>
              <a:buChar char="Ø"/>
            </a:pPr>
            <a:r>
              <a:rPr lang="en-US" sz="1800">
                <a:solidFill>
                  <a:srgbClr val="384653"/>
                </a:solidFill>
                <a:latin typeface="Montserrat" pitchFamily="34" charset="0"/>
              </a:rPr>
              <a:t>Centralized</a:t>
            </a:r>
            <a:r>
              <a:rPr lang="en-US">
                <a:solidFill>
                  <a:srgbClr val="384653"/>
                </a:solidFill>
                <a:latin typeface="Montserrat" pitchFamily="34" charset="0"/>
              </a:rPr>
              <a:t> vs Decentralized</a:t>
            </a:r>
            <a:endParaRPr lang="en-US" sz="1800">
              <a:solidFill>
                <a:srgbClr val="384653"/>
              </a:solidFill>
              <a:latin typeface="Montserrat" pitchFamily="34" charset="0"/>
            </a:endParaRPr>
          </a:p>
          <a:p>
            <a:pPr marL="285750" indent="-285750">
              <a:lnSpc>
                <a:spcPct val="250000"/>
              </a:lnSpc>
              <a:buFont typeface="Wingdings" panose="05000000000000000000" pitchFamily="2" charset="2"/>
              <a:buChar char="Ø"/>
            </a:pPr>
            <a:r>
              <a:rPr lang="en-US" sz="1800">
                <a:solidFill>
                  <a:srgbClr val="384653"/>
                </a:solidFill>
                <a:latin typeface="Montserrat" pitchFamily="34" charset="0"/>
              </a:rPr>
              <a:t>Bitcoin: Overview</a:t>
            </a:r>
          </a:p>
          <a:p>
            <a:pPr marL="285750" indent="-285750">
              <a:lnSpc>
                <a:spcPct val="250000"/>
              </a:lnSpc>
              <a:buFont typeface="Wingdings" panose="05000000000000000000" pitchFamily="2" charset="2"/>
              <a:buChar char="Ø"/>
            </a:pPr>
            <a:r>
              <a:rPr lang="en-US" sz="1800">
                <a:solidFill>
                  <a:srgbClr val="384653"/>
                </a:solidFill>
                <a:latin typeface="Montserrat" pitchFamily="34" charset="0"/>
              </a:rPr>
              <a:t>Double Spending</a:t>
            </a:r>
          </a:p>
          <a:p>
            <a:pPr marL="285750" indent="-285750">
              <a:lnSpc>
                <a:spcPct val="250000"/>
              </a:lnSpc>
              <a:buFont typeface="Wingdings" panose="05000000000000000000" pitchFamily="2" charset="2"/>
              <a:buChar char="Ø"/>
            </a:pPr>
            <a:r>
              <a:rPr lang="en-US" sz="1800">
                <a:solidFill>
                  <a:srgbClr val="384653"/>
                </a:solidFill>
                <a:latin typeface="Montserrat" pitchFamily="34" charset="0"/>
              </a:rPr>
              <a:t>Just a Little Bit(coin)</a:t>
            </a:r>
          </a:p>
          <a:p>
            <a:pPr marL="285750" indent="-285750">
              <a:lnSpc>
                <a:spcPts val="2800"/>
              </a:lnSpc>
              <a:buFont typeface="Wingdings" panose="05000000000000000000" pitchFamily="2" charset="2"/>
              <a:buChar char="Ø"/>
            </a:pPr>
            <a:endParaRPr lang="en-US" sz="1800">
              <a:solidFill>
                <a:srgbClr val="384653"/>
              </a:solidFill>
              <a:latin typeface="Montserrat" pitchFamily="34" charset="0"/>
            </a:endParaRPr>
          </a:p>
          <a:p>
            <a:pPr marL="285750" indent="-285750">
              <a:lnSpc>
                <a:spcPts val="2800"/>
              </a:lnSpc>
              <a:buFont typeface="Wingdings" panose="05000000000000000000" pitchFamily="2" charset="2"/>
              <a:buChar char="Ø"/>
            </a:pPr>
            <a:endParaRPr lang="en-US" sz="1800">
              <a:solidFill>
                <a:srgbClr val="384653"/>
              </a:solidFill>
              <a:latin typeface="Montserrat" pitchFamily="34" charset="0"/>
            </a:endParaRPr>
          </a:p>
          <a:p>
            <a:pPr marL="285750" indent="-285750">
              <a:lnSpc>
                <a:spcPts val="2800"/>
              </a:lnSpc>
              <a:buFont typeface="Wingdings" panose="05000000000000000000" pitchFamily="2" charset="2"/>
              <a:buChar char="Ø"/>
            </a:pPr>
            <a:endParaRPr lang="en-US" sz="1800">
              <a:solidFill>
                <a:srgbClr val="384653"/>
              </a:solidFill>
              <a:latin typeface="Montserrat" pitchFamily="34" charset="0"/>
            </a:endParaRPr>
          </a:p>
          <a:p>
            <a:pPr marL="285750" indent="-285750">
              <a:lnSpc>
                <a:spcPts val="2800"/>
              </a:lnSpc>
              <a:buFont typeface="Wingdings" panose="05000000000000000000" pitchFamily="2" charset="2"/>
              <a:buChar char="Ø"/>
            </a:pPr>
            <a:endParaRPr lang="en-US" sz="1800">
              <a:solidFill>
                <a:srgbClr val="384653"/>
              </a:solidFill>
              <a:latin typeface="Montserrat" pitchFamily="34" charset="0"/>
            </a:endParaRPr>
          </a:p>
        </p:txBody>
      </p:sp>
    </p:spTree>
    <p:extLst>
      <p:ext uri="{BB962C8B-B14F-4D97-AF65-F5344CB8AC3E}">
        <p14:creationId xmlns:p14="http://schemas.microsoft.com/office/powerpoint/2010/main" val="194025555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930DD1-4AE6-C7E8-3F68-486CCB29C4CE}"/>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35603BA9-3936-5A31-BD13-59376A13F9AB}"/>
              </a:ext>
            </a:extLst>
          </p:cNvPr>
          <p:cNvPicPr>
            <a:picLocks noChangeAspect="1"/>
          </p:cNvPicPr>
          <p:nvPr/>
        </p:nvPicPr>
        <p:blipFill>
          <a:blip r:embed="rId3"/>
          <a:stretch>
            <a:fillRect/>
          </a:stretch>
        </p:blipFill>
        <p:spPr>
          <a:xfrm>
            <a:off x="8869680" y="0"/>
            <a:ext cx="5760720" cy="8229600"/>
          </a:xfrm>
          <a:prstGeom prst="rect">
            <a:avLst/>
          </a:prstGeom>
        </p:spPr>
      </p:pic>
      <p:sp>
        <p:nvSpPr>
          <p:cNvPr id="3" name="Text 0">
            <a:extLst>
              <a:ext uri="{FF2B5EF4-FFF2-40B4-BE49-F238E27FC236}">
                <a16:creationId xmlns:a16="http://schemas.microsoft.com/office/drawing/2014/main" id="{899F18A3-3EA7-D92B-B310-507FA5AEF7E0}"/>
              </a:ext>
            </a:extLst>
          </p:cNvPr>
          <p:cNvSpPr/>
          <p:nvPr/>
        </p:nvSpPr>
        <p:spPr>
          <a:xfrm>
            <a:off x="856059" y="2813538"/>
            <a:ext cx="7074250" cy="2403639"/>
          </a:xfrm>
          <a:prstGeom prst="rect">
            <a:avLst/>
          </a:prstGeom>
          <a:noFill/>
          <a:ln/>
        </p:spPr>
        <p:txBody>
          <a:bodyPr wrap="square" lIns="0" tIns="0" rIns="0" bIns="0" rtlCol="0" anchor="t"/>
          <a:lstStyle/>
          <a:p>
            <a:pPr marL="0" indent="0" algn="ctr">
              <a:buNone/>
            </a:pPr>
            <a:r>
              <a:rPr lang="en-US" sz="8000" b="1" dirty="0"/>
              <a:t>Just a Little Bit(coin)</a:t>
            </a:r>
            <a:endParaRPr lang="en-US" sz="7200" b="1" dirty="0"/>
          </a:p>
        </p:txBody>
      </p:sp>
      <p:sp>
        <p:nvSpPr>
          <p:cNvPr id="8" name="Text 5">
            <a:extLst>
              <a:ext uri="{FF2B5EF4-FFF2-40B4-BE49-F238E27FC236}">
                <a16:creationId xmlns:a16="http://schemas.microsoft.com/office/drawing/2014/main" id="{C4DC0F26-CA68-9214-CDD9-A09ECFA1853F}"/>
              </a:ext>
            </a:extLst>
          </p:cNvPr>
          <p:cNvSpPr/>
          <p:nvPr/>
        </p:nvSpPr>
        <p:spPr>
          <a:xfrm>
            <a:off x="856059" y="6356390"/>
            <a:ext cx="151090" cy="97512"/>
          </a:xfrm>
          <a:prstGeom prst="rect">
            <a:avLst/>
          </a:prstGeom>
          <a:noFill/>
          <a:ln/>
        </p:spPr>
        <p:txBody>
          <a:bodyPr wrap="none" lIns="0" tIns="0" rIns="0" bIns="0" rtlCol="0" anchor="t"/>
          <a:lstStyle/>
          <a:p>
            <a:pPr marL="0" indent="0" algn="ctr">
              <a:lnSpc>
                <a:spcPts val="750"/>
              </a:lnSpc>
              <a:buNone/>
            </a:pPr>
            <a:r>
              <a:rPr lang="en-US" sz="750">
                <a:solidFill>
                  <a:srgbClr val="FFFFFF"/>
                </a:solidFill>
                <a:latin typeface="Montserrat Medium" pitchFamily="34" charset="0"/>
                <a:ea typeface="Montserrat Medium" pitchFamily="34" charset="-122"/>
                <a:cs typeface="Montserrat Medium" pitchFamily="34" charset="-120"/>
              </a:rPr>
              <a:t>ML</a:t>
            </a:r>
            <a:endParaRPr lang="en-US" sz="750"/>
          </a:p>
        </p:txBody>
      </p:sp>
    </p:spTree>
    <p:extLst>
      <p:ext uri="{BB962C8B-B14F-4D97-AF65-F5344CB8AC3E}">
        <p14:creationId xmlns:p14="http://schemas.microsoft.com/office/powerpoint/2010/main" val="42326048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8869680" y="0"/>
            <a:ext cx="5760720" cy="8229600"/>
          </a:xfrm>
          <a:prstGeom prst="rect">
            <a:avLst/>
          </a:prstGeom>
        </p:spPr>
      </p:pic>
      <p:sp>
        <p:nvSpPr>
          <p:cNvPr id="3" name="Text 0"/>
          <p:cNvSpPr/>
          <p:nvPr/>
        </p:nvSpPr>
        <p:spPr>
          <a:xfrm>
            <a:off x="758428" y="669445"/>
            <a:ext cx="7627382" cy="882908"/>
          </a:xfrm>
          <a:prstGeom prst="rect">
            <a:avLst/>
          </a:prstGeom>
          <a:noFill/>
          <a:ln/>
        </p:spPr>
        <p:txBody>
          <a:bodyPr wrap="square" lIns="0" tIns="0" rIns="0" bIns="0" rtlCol="0" anchor="t"/>
          <a:lstStyle/>
          <a:p>
            <a:pPr marL="0" indent="0" algn="l">
              <a:lnSpc>
                <a:spcPts val="5600"/>
              </a:lnSpc>
              <a:buNone/>
            </a:pPr>
            <a:r>
              <a:rPr lang="en-US" sz="4450" b="1">
                <a:solidFill>
                  <a:srgbClr val="2E3C4E"/>
                </a:solidFill>
                <a:latin typeface="Barlow Bold" pitchFamily="34" charset="0"/>
                <a:ea typeface="Barlow Bold" pitchFamily="34" charset="-122"/>
                <a:cs typeface="Barlow Bold" pitchFamily="34" charset="-120"/>
              </a:rPr>
              <a:t>Mining Rewards</a:t>
            </a:r>
            <a:endParaRPr lang="en-US" sz="4450"/>
          </a:p>
        </p:txBody>
      </p:sp>
      <p:grpSp>
        <p:nvGrpSpPr>
          <p:cNvPr id="42" name="Group 41">
            <a:extLst>
              <a:ext uri="{FF2B5EF4-FFF2-40B4-BE49-F238E27FC236}">
                <a16:creationId xmlns:a16="http://schemas.microsoft.com/office/drawing/2014/main" id="{BD00706F-5F56-B919-0F0F-F851760437ED}"/>
              </a:ext>
            </a:extLst>
          </p:cNvPr>
          <p:cNvGrpSpPr/>
          <p:nvPr/>
        </p:nvGrpSpPr>
        <p:grpSpPr>
          <a:xfrm>
            <a:off x="588184" y="3741577"/>
            <a:ext cx="3705463" cy="1627942"/>
            <a:chOff x="588184" y="3741577"/>
            <a:chExt cx="3705463" cy="1627942"/>
          </a:xfrm>
        </p:grpSpPr>
        <p:sp>
          <p:nvSpPr>
            <p:cNvPr id="4" name="Shape 1"/>
            <p:cNvSpPr/>
            <p:nvPr/>
          </p:nvSpPr>
          <p:spPr>
            <a:xfrm>
              <a:off x="588184" y="3741577"/>
              <a:ext cx="3705463" cy="1627942"/>
            </a:xfrm>
            <a:prstGeom prst="roundRect">
              <a:avLst>
                <a:gd name="adj" fmla="val 19963"/>
              </a:avLst>
            </a:prstGeom>
            <a:solidFill>
              <a:srgbClr val="D4E9F7"/>
            </a:solidFill>
            <a:ln w="7620">
              <a:solidFill>
                <a:srgbClr val="BACFDD"/>
              </a:solidFill>
              <a:prstDash val="solid"/>
            </a:ln>
          </p:spPr>
          <p:txBody>
            <a:bodyPr/>
            <a:lstStyle/>
            <a:p>
              <a:endParaRPr lang="he-IL"/>
            </a:p>
          </p:txBody>
        </p:sp>
        <p:sp>
          <p:nvSpPr>
            <p:cNvPr id="5" name="Text 2"/>
            <p:cNvSpPr/>
            <p:nvPr/>
          </p:nvSpPr>
          <p:spPr>
            <a:xfrm>
              <a:off x="812379" y="3965772"/>
              <a:ext cx="2850713" cy="356235"/>
            </a:xfrm>
            <a:prstGeom prst="rect">
              <a:avLst/>
            </a:prstGeom>
            <a:noFill/>
            <a:ln/>
          </p:spPr>
          <p:txBody>
            <a:bodyPr wrap="none" lIns="0" tIns="0" rIns="0" bIns="0" rtlCol="0" anchor="t"/>
            <a:lstStyle/>
            <a:p>
              <a:pPr marL="0" indent="0" algn="l">
                <a:lnSpc>
                  <a:spcPts val="2800"/>
                </a:lnSpc>
                <a:buNone/>
              </a:pPr>
              <a:r>
                <a:rPr lang="en-US" sz="2400" b="1">
                  <a:solidFill>
                    <a:srgbClr val="2E3C4E"/>
                  </a:solidFill>
                  <a:latin typeface="Barlow Bold" pitchFamily="34" charset="0"/>
                  <a:ea typeface="Barlow Bold" pitchFamily="34" charset="-122"/>
                  <a:cs typeface="Barlow Bold" pitchFamily="34" charset="-120"/>
                </a:rPr>
                <a:t>Incentives</a:t>
              </a:r>
              <a:endParaRPr lang="en-US" sz="2200"/>
            </a:p>
          </p:txBody>
        </p:sp>
        <p:sp>
          <p:nvSpPr>
            <p:cNvPr id="6" name="Text 3"/>
            <p:cNvSpPr/>
            <p:nvPr/>
          </p:nvSpPr>
          <p:spPr>
            <a:xfrm>
              <a:off x="812379" y="4451904"/>
              <a:ext cx="3343922" cy="693420"/>
            </a:xfrm>
            <a:prstGeom prst="rect">
              <a:avLst/>
            </a:prstGeom>
            <a:noFill/>
            <a:ln/>
          </p:spPr>
          <p:txBody>
            <a:bodyPr wrap="square" lIns="0" tIns="0" rIns="0" bIns="0" rtlCol="0" anchor="t"/>
            <a:lstStyle/>
            <a:p>
              <a:pPr marL="0" indent="0" algn="l">
                <a:lnSpc>
                  <a:spcPts val="2700"/>
                </a:lnSpc>
                <a:buNone/>
              </a:pPr>
              <a:r>
                <a:rPr lang="en-US" sz="1700">
                  <a:solidFill>
                    <a:srgbClr val="384653"/>
                  </a:solidFill>
                  <a:latin typeface="Montserrat" pitchFamily="34" charset="0"/>
                  <a:ea typeface="Montserrat" pitchFamily="34" charset="-122"/>
                  <a:cs typeface="Montserrat" pitchFamily="34" charset="-120"/>
                </a:rPr>
                <a:t>Incentivizes miners to become part of the Bitcoin network</a:t>
              </a:r>
              <a:endParaRPr lang="en-US" sz="1700"/>
            </a:p>
          </p:txBody>
        </p:sp>
      </p:grpSp>
      <p:grpSp>
        <p:nvGrpSpPr>
          <p:cNvPr id="43" name="Group 42">
            <a:extLst>
              <a:ext uri="{FF2B5EF4-FFF2-40B4-BE49-F238E27FC236}">
                <a16:creationId xmlns:a16="http://schemas.microsoft.com/office/drawing/2014/main" id="{4D03B663-7ADA-2E10-46B3-F07E9CAD87C8}"/>
              </a:ext>
            </a:extLst>
          </p:cNvPr>
          <p:cNvGrpSpPr/>
          <p:nvPr/>
        </p:nvGrpSpPr>
        <p:grpSpPr>
          <a:xfrm>
            <a:off x="4510222" y="3741577"/>
            <a:ext cx="4091513" cy="1627942"/>
            <a:chOff x="4510222" y="3741577"/>
            <a:chExt cx="4091513" cy="1627942"/>
          </a:xfrm>
        </p:grpSpPr>
        <p:sp>
          <p:nvSpPr>
            <p:cNvPr id="7" name="Shape 4"/>
            <p:cNvSpPr/>
            <p:nvPr/>
          </p:nvSpPr>
          <p:spPr>
            <a:xfrm>
              <a:off x="4510222" y="3741577"/>
              <a:ext cx="3705463" cy="1627942"/>
            </a:xfrm>
            <a:prstGeom prst="roundRect">
              <a:avLst>
                <a:gd name="adj" fmla="val 19963"/>
              </a:avLst>
            </a:prstGeom>
            <a:solidFill>
              <a:srgbClr val="D4E9F7"/>
            </a:solidFill>
            <a:ln w="7620">
              <a:solidFill>
                <a:srgbClr val="BACFDD"/>
              </a:solidFill>
              <a:prstDash val="solid"/>
            </a:ln>
          </p:spPr>
          <p:txBody>
            <a:bodyPr/>
            <a:lstStyle/>
            <a:p>
              <a:endParaRPr lang="he-IL"/>
            </a:p>
          </p:txBody>
        </p:sp>
        <p:sp>
          <p:nvSpPr>
            <p:cNvPr id="8" name="Text 5"/>
            <p:cNvSpPr/>
            <p:nvPr/>
          </p:nvSpPr>
          <p:spPr>
            <a:xfrm>
              <a:off x="4734417" y="3965772"/>
              <a:ext cx="2850713" cy="356235"/>
            </a:xfrm>
            <a:prstGeom prst="rect">
              <a:avLst/>
            </a:prstGeom>
            <a:noFill/>
            <a:ln/>
          </p:spPr>
          <p:txBody>
            <a:bodyPr wrap="none" lIns="0" tIns="0" rIns="0" bIns="0" rtlCol="0" anchor="t"/>
            <a:lstStyle/>
            <a:p>
              <a:pPr marL="0" indent="0" algn="l">
                <a:lnSpc>
                  <a:spcPts val="2800"/>
                </a:lnSpc>
                <a:buNone/>
              </a:pPr>
              <a:r>
                <a:rPr lang="en-US" sz="2200" b="1">
                  <a:solidFill>
                    <a:srgbClr val="384653"/>
                  </a:solidFill>
                  <a:latin typeface="Barlow Bold" pitchFamily="34" charset="0"/>
                  <a:ea typeface="Barlow Bold" pitchFamily="34" charset="-122"/>
                  <a:cs typeface="Barlow Bold" pitchFamily="34" charset="-120"/>
                </a:rPr>
                <a:t>Like Gold Mining</a:t>
              </a:r>
              <a:endParaRPr lang="en-US" sz="2200"/>
            </a:p>
          </p:txBody>
        </p:sp>
        <p:sp>
          <p:nvSpPr>
            <p:cNvPr id="9" name="Text 6"/>
            <p:cNvSpPr/>
            <p:nvPr/>
          </p:nvSpPr>
          <p:spPr>
            <a:xfrm>
              <a:off x="4734416" y="4451904"/>
              <a:ext cx="3867319" cy="693420"/>
            </a:xfrm>
            <a:prstGeom prst="rect">
              <a:avLst/>
            </a:prstGeom>
            <a:noFill/>
            <a:ln/>
          </p:spPr>
          <p:txBody>
            <a:bodyPr wrap="square" lIns="0" tIns="0" rIns="0" bIns="0" rtlCol="0" anchor="t"/>
            <a:lstStyle/>
            <a:p>
              <a:pPr marL="0" indent="0" algn="l">
                <a:lnSpc>
                  <a:spcPts val="2700"/>
                </a:lnSpc>
                <a:buNone/>
              </a:pPr>
              <a:r>
                <a:rPr lang="en-US" sz="1700">
                  <a:solidFill>
                    <a:srgbClr val="384653"/>
                  </a:solidFill>
                  <a:latin typeface="Montserrat" pitchFamily="34" charset="0"/>
                  <a:ea typeface="Montserrat" pitchFamily="34" charset="-122"/>
                  <a:cs typeface="Montserrat" pitchFamily="34" charset="-120"/>
                </a:rPr>
                <a:t>Provides a way to initially </a:t>
              </a:r>
              <a:br>
                <a:rPr lang="en-US" sz="1700">
                  <a:solidFill>
                    <a:srgbClr val="384653"/>
                  </a:solidFill>
                  <a:latin typeface="Montserrat" pitchFamily="34" charset="0"/>
                  <a:ea typeface="Montserrat" pitchFamily="34" charset="-122"/>
                  <a:cs typeface="Montserrat" pitchFamily="34" charset="-120"/>
                </a:rPr>
              </a:br>
              <a:r>
                <a:rPr lang="en-US" sz="1700">
                  <a:solidFill>
                    <a:srgbClr val="384653"/>
                  </a:solidFill>
                  <a:latin typeface="Montserrat" pitchFamily="34" charset="0"/>
                  <a:ea typeface="Montserrat" pitchFamily="34" charset="-122"/>
                  <a:cs typeface="Montserrat" pitchFamily="34" charset="-120"/>
                </a:rPr>
                <a:t>distribute coins into circulation</a:t>
              </a:r>
              <a:endParaRPr lang="en-US" sz="1700"/>
            </a:p>
          </p:txBody>
        </p:sp>
      </p:grpSp>
      <p:sp>
        <p:nvSpPr>
          <p:cNvPr id="11" name="Text 8"/>
          <p:cNvSpPr/>
          <p:nvPr/>
        </p:nvSpPr>
        <p:spPr>
          <a:xfrm>
            <a:off x="5590596" y="6847324"/>
            <a:ext cx="2850713" cy="356235"/>
          </a:xfrm>
          <a:prstGeom prst="rect">
            <a:avLst/>
          </a:prstGeom>
          <a:noFill/>
          <a:ln/>
        </p:spPr>
        <p:txBody>
          <a:bodyPr wrap="none" lIns="0" tIns="0" rIns="0" bIns="0" rtlCol="0" anchor="t"/>
          <a:lstStyle/>
          <a:p>
            <a:pPr marL="0" indent="0" algn="l">
              <a:lnSpc>
                <a:spcPts val="2800"/>
              </a:lnSpc>
              <a:buNone/>
            </a:pPr>
            <a:endParaRPr lang="en-US" sz="2200"/>
          </a:p>
        </p:txBody>
      </p:sp>
      <p:sp>
        <p:nvSpPr>
          <p:cNvPr id="12" name="Text 9"/>
          <p:cNvSpPr/>
          <p:nvPr/>
        </p:nvSpPr>
        <p:spPr>
          <a:xfrm>
            <a:off x="5110267" y="7369753"/>
            <a:ext cx="7178993" cy="346710"/>
          </a:xfrm>
          <a:prstGeom prst="rect">
            <a:avLst/>
          </a:prstGeom>
          <a:noFill/>
          <a:ln/>
        </p:spPr>
        <p:txBody>
          <a:bodyPr wrap="none" lIns="0" tIns="0" rIns="0" bIns="0" rtlCol="0" anchor="t"/>
          <a:lstStyle/>
          <a:p>
            <a:pPr marL="0" indent="0" algn="l">
              <a:lnSpc>
                <a:spcPts val="2700"/>
              </a:lnSpc>
              <a:buNone/>
            </a:pPr>
            <a:endParaRPr lang="en-US" sz="1700"/>
          </a:p>
        </p:txBody>
      </p:sp>
      <p:grpSp>
        <p:nvGrpSpPr>
          <p:cNvPr id="10" name="Group 9">
            <a:extLst>
              <a:ext uri="{FF2B5EF4-FFF2-40B4-BE49-F238E27FC236}">
                <a16:creationId xmlns:a16="http://schemas.microsoft.com/office/drawing/2014/main" id="{721E6065-135C-D2EA-1B6B-BE1C3019E634}"/>
              </a:ext>
            </a:extLst>
          </p:cNvPr>
          <p:cNvGrpSpPr/>
          <p:nvPr/>
        </p:nvGrpSpPr>
        <p:grpSpPr>
          <a:xfrm>
            <a:off x="817090" y="1952772"/>
            <a:ext cx="7562396" cy="1140920"/>
            <a:chOff x="817090" y="1952772"/>
            <a:chExt cx="7562396" cy="1140920"/>
          </a:xfrm>
        </p:grpSpPr>
        <p:grpSp>
          <p:nvGrpSpPr>
            <p:cNvPr id="30" name="Group 29">
              <a:extLst>
                <a:ext uri="{FF2B5EF4-FFF2-40B4-BE49-F238E27FC236}">
                  <a16:creationId xmlns:a16="http://schemas.microsoft.com/office/drawing/2014/main" id="{EA873D8A-FFA5-11B2-7A4C-D38DF17FB150}"/>
                </a:ext>
              </a:extLst>
            </p:cNvPr>
            <p:cNvGrpSpPr/>
            <p:nvPr/>
          </p:nvGrpSpPr>
          <p:grpSpPr>
            <a:xfrm>
              <a:off x="817090" y="1952772"/>
              <a:ext cx="3339211" cy="1140919"/>
              <a:chOff x="3329666" y="2414823"/>
              <a:chExt cx="4167275" cy="1736043"/>
            </a:xfrm>
          </p:grpSpPr>
          <p:sp>
            <p:nvSpPr>
              <p:cNvPr id="20" name="Rounded Rectangle 7">
                <a:extLst>
                  <a:ext uri="{FF2B5EF4-FFF2-40B4-BE49-F238E27FC236}">
                    <a16:creationId xmlns:a16="http://schemas.microsoft.com/office/drawing/2014/main" id="{3FCA2C05-28D4-275B-61CB-3E4084ECF3AB}"/>
                  </a:ext>
                </a:extLst>
              </p:cNvPr>
              <p:cNvSpPr/>
              <p:nvPr/>
            </p:nvSpPr>
            <p:spPr>
              <a:xfrm>
                <a:off x="4348654" y="2414823"/>
                <a:ext cx="57056" cy="1736043"/>
              </a:xfrm>
              <a:custGeom>
                <a:avLst/>
                <a:gdLst/>
                <a:ahLst/>
                <a:cxnLst/>
                <a:rect l="0" t="0" r="0" b="0"/>
                <a:pathLst>
                  <a:path w="9525" h="685800">
                    <a:moveTo>
                      <a:pt x="0" y="0"/>
                    </a:moveTo>
                    <a:lnTo>
                      <a:pt x="0" y="685800"/>
                    </a:lnTo>
                  </a:path>
                </a:pathLst>
              </a:custGeom>
              <a:noFill/>
              <a:ln w="14287">
                <a:solidFill>
                  <a:srgbClr val="415C87"/>
                </a:solidFill>
              </a:ln>
            </p:spPr>
            <p:txBody>
              <a:bodyPr rtlCol="0" anchor="ctr"/>
              <a:lstStyle/>
              <a:p>
                <a:pPr algn="ctr"/>
                <a:endParaRPr/>
              </a:p>
            </p:txBody>
          </p:sp>
          <p:sp>
            <p:nvSpPr>
              <p:cNvPr id="22" name="TextBox 21">
                <a:extLst>
                  <a:ext uri="{FF2B5EF4-FFF2-40B4-BE49-F238E27FC236}">
                    <a16:creationId xmlns:a16="http://schemas.microsoft.com/office/drawing/2014/main" id="{5968FAF4-5777-7D9A-D20F-F70633CE2791}"/>
                  </a:ext>
                </a:extLst>
              </p:cNvPr>
              <p:cNvSpPr txBox="1"/>
              <p:nvPr/>
            </p:nvSpPr>
            <p:spPr>
              <a:xfrm>
                <a:off x="4590449" y="2459791"/>
                <a:ext cx="1790622" cy="463131"/>
              </a:xfrm>
              <a:prstGeom prst="rect">
                <a:avLst/>
              </a:prstGeom>
              <a:noFill/>
              <a:ln>
                <a:noFill/>
              </a:ln>
            </p:spPr>
            <p:txBody>
              <a:bodyPr wrap="none" lIns="0" tIns="0" rIns="0" bIns="0" anchor="t">
                <a:spAutoFit/>
              </a:bodyPr>
              <a:lstStyle/>
              <a:p>
                <a:pPr algn="l"/>
                <a:r>
                  <a:rPr sz="1500" b="1">
                    <a:solidFill>
                      <a:srgbClr val="415C87"/>
                    </a:solidFill>
                    <a:latin typeface="Roboto"/>
                  </a:rPr>
                  <a:t>Block Reward</a:t>
                </a:r>
              </a:p>
            </p:txBody>
          </p:sp>
          <p:sp>
            <p:nvSpPr>
              <p:cNvPr id="23" name="TextBox 22">
                <a:extLst>
                  <a:ext uri="{FF2B5EF4-FFF2-40B4-BE49-F238E27FC236}">
                    <a16:creationId xmlns:a16="http://schemas.microsoft.com/office/drawing/2014/main" id="{710725B6-59D9-87DF-BA10-27371DB92B15}"/>
                  </a:ext>
                </a:extLst>
              </p:cNvPr>
              <p:cNvSpPr txBox="1"/>
              <p:nvPr/>
            </p:nvSpPr>
            <p:spPr>
              <a:xfrm>
                <a:off x="4564192" y="2942875"/>
                <a:ext cx="2932749" cy="679259"/>
              </a:xfrm>
              <a:prstGeom prst="rect">
                <a:avLst/>
              </a:prstGeom>
              <a:noFill/>
              <a:ln>
                <a:noFill/>
              </a:ln>
            </p:spPr>
            <p:txBody>
              <a:bodyPr wrap="none" lIns="0" tIns="0" rIns="0" bIns="0" anchor="t">
                <a:spAutoFit/>
              </a:bodyPr>
              <a:lstStyle/>
              <a:p>
                <a:pPr algn="l"/>
                <a:r>
                  <a:rPr sz="1100">
                    <a:solidFill>
                      <a:srgbClr val="384653"/>
                    </a:solidFill>
                    <a:latin typeface="Montserrat" pitchFamily="34" charset="0"/>
                  </a:rPr>
                  <a:t>Newly minted Bitcoin </a:t>
                </a:r>
                <a:br>
                  <a:rPr lang="en-US" sz="1100">
                    <a:solidFill>
                      <a:srgbClr val="384653"/>
                    </a:solidFill>
                    <a:latin typeface="Montserrat" pitchFamily="34" charset="0"/>
                  </a:rPr>
                </a:br>
                <a:r>
                  <a:rPr sz="1100">
                    <a:solidFill>
                      <a:srgbClr val="384653"/>
                    </a:solidFill>
                    <a:latin typeface="Montserrat" pitchFamily="34" charset="0"/>
                  </a:rPr>
                  <a:t>awarded for</a:t>
                </a:r>
                <a:r>
                  <a:rPr lang="he-IL" sz="1100">
                    <a:solidFill>
                      <a:srgbClr val="384653"/>
                    </a:solidFill>
                    <a:latin typeface="Montserrat" pitchFamily="34" charset="0"/>
                  </a:rPr>
                  <a:t> </a:t>
                </a:r>
                <a:r>
                  <a:rPr sz="1100">
                    <a:solidFill>
                      <a:srgbClr val="384653"/>
                    </a:solidFill>
                    <a:latin typeface="Montserrat" pitchFamily="34" charset="0"/>
                  </a:rPr>
                  <a:t>mining a block</a:t>
                </a:r>
              </a:p>
            </p:txBody>
          </p:sp>
          <p:sp>
            <p:nvSpPr>
              <p:cNvPr id="26" name="Rounded Rectangle 13">
                <a:extLst>
                  <a:ext uri="{FF2B5EF4-FFF2-40B4-BE49-F238E27FC236}">
                    <a16:creationId xmlns:a16="http://schemas.microsoft.com/office/drawing/2014/main" id="{FA35645E-5FB0-2C80-8A0A-9F0BE951C054}"/>
                  </a:ext>
                </a:extLst>
              </p:cNvPr>
              <p:cNvSpPr/>
              <p:nvPr/>
            </p:nvSpPr>
            <p:spPr>
              <a:xfrm>
                <a:off x="3329666" y="2572209"/>
                <a:ext cx="794466" cy="1034238"/>
              </a:xfrm>
              <a:custGeom>
                <a:avLst/>
                <a:gdLst/>
                <a:ahLst/>
                <a:cxnLst/>
                <a:rect l="0" t="0" r="0" b="0"/>
                <a:pathLst>
                  <a:path w="438150" h="438150">
                    <a:moveTo>
                      <a:pt x="0" y="219075"/>
                    </a:moveTo>
                    <a:cubicBezTo>
                      <a:pt x="0" y="98083"/>
                      <a:pt x="98083" y="0"/>
                      <a:pt x="219075" y="0"/>
                    </a:cubicBezTo>
                    <a:cubicBezTo>
                      <a:pt x="340066" y="0"/>
                      <a:pt x="438150" y="98083"/>
                      <a:pt x="438150" y="219075"/>
                    </a:cubicBezTo>
                    <a:cubicBezTo>
                      <a:pt x="438150" y="340066"/>
                      <a:pt x="340066" y="438150"/>
                      <a:pt x="219075" y="438150"/>
                    </a:cubicBezTo>
                    <a:cubicBezTo>
                      <a:pt x="98083" y="438150"/>
                      <a:pt x="0" y="340066"/>
                      <a:pt x="0" y="219075"/>
                    </a:cubicBezTo>
                    <a:moveTo>
                      <a:pt x="161925" y="276225"/>
                    </a:moveTo>
                    <a:lnTo>
                      <a:pt x="161925" y="314325"/>
                    </a:lnTo>
                    <a:lnTo>
                      <a:pt x="247650" y="314325"/>
                    </a:lnTo>
                    <a:cubicBezTo>
                      <a:pt x="273952" y="314325"/>
                      <a:pt x="295275" y="293002"/>
                      <a:pt x="295275" y="266700"/>
                    </a:cubicBezTo>
                    <a:cubicBezTo>
                      <a:pt x="295275" y="240397"/>
                      <a:pt x="273952" y="219075"/>
                      <a:pt x="247650" y="219075"/>
                    </a:cubicBezTo>
                    <a:cubicBezTo>
                      <a:pt x="273952" y="219075"/>
                      <a:pt x="295275" y="197752"/>
                      <a:pt x="295275" y="171450"/>
                    </a:cubicBezTo>
                    <a:cubicBezTo>
                      <a:pt x="295275" y="145147"/>
                      <a:pt x="273952" y="123825"/>
                      <a:pt x="247650" y="123825"/>
                    </a:cubicBezTo>
                    <a:lnTo>
                      <a:pt x="161925" y="123825"/>
                    </a:lnTo>
                    <a:lnTo>
                      <a:pt x="161925" y="219075"/>
                    </a:lnTo>
                    <a:moveTo>
                      <a:pt x="247650" y="219075"/>
                    </a:moveTo>
                    <a:lnTo>
                      <a:pt x="104775" y="219075"/>
                    </a:lnTo>
                  </a:path>
                </a:pathLst>
              </a:custGeom>
              <a:noFill/>
              <a:ln w="14287">
                <a:solidFill>
                  <a:srgbClr val="415C87"/>
                </a:solidFill>
              </a:ln>
            </p:spPr>
            <p:txBody>
              <a:bodyPr rtlCol="0" anchor="ctr"/>
              <a:lstStyle/>
              <a:p>
                <a:pPr algn="ctr"/>
                <a:endParaRPr/>
              </a:p>
            </p:txBody>
          </p:sp>
        </p:grpSp>
        <p:grpSp>
          <p:nvGrpSpPr>
            <p:cNvPr id="32" name="Group 31">
              <a:extLst>
                <a:ext uri="{FF2B5EF4-FFF2-40B4-BE49-F238E27FC236}">
                  <a16:creationId xmlns:a16="http://schemas.microsoft.com/office/drawing/2014/main" id="{DE42D243-DA1F-8B98-5B7E-51E71F4933A8}"/>
                </a:ext>
              </a:extLst>
            </p:cNvPr>
            <p:cNvGrpSpPr/>
            <p:nvPr/>
          </p:nvGrpSpPr>
          <p:grpSpPr>
            <a:xfrm>
              <a:off x="4729878" y="1956314"/>
              <a:ext cx="3649608" cy="1137378"/>
              <a:chOff x="3333846" y="4573234"/>
              <a:chExt cx="5146426" cy="1455042"/>
            </a:xfrm>
          </p:grpSpPr>
          <p:sp>
            <p:nvSpPr>
              <p:cNvPr id="25" name="TextBox 24">
                <a:extLst>
                  <a:ext uri="{FF2B5EF4-FFF2-40B4-BE49-F238E27FC236}">
                    <a16:creationId xmlns:a16="http://schemas.microsoft.com/office/drawing/2014/main" id="{C5C369C8-5F35-C82D-8859-D5EFC2D18430}"/>
                  </a:ext>
                </a:extLst>
              </p:cNvPr>
              <p:cNvSpPr txBox="1"/>
              <p:nvPr/>
            </p:nvSpPr>
            <p:spPr>
              <a:xfrm>
                <a:off x="4579048" y="5081720"/>
                <a:ext cx="3901224" cy="559564"/>
              </a:xfrm>
              <a:prstGeom prst="rect">
                <a:avLst/>
              </a:prstGeom>
              <a:noFill/>
              <a:ln>
                <a:noFill/>
              </a:ln>
            </p:spPr>
            <p:txBody>
              <a:bodyPr wrap="square" lIns="0" tIns="0" rIns="0" bIns="0" anchor="t">
                <a:spAutoFit/>
              </a:bodyPr>
              <a:lstStyle/>
              <a:p>
                <a:pPr algn="l"/>
                <a:r>
                  <a:rPr sz="1100">
                    <a:solidFill>
                      <a:srgbClr val="384653"/>
                    </a:solidFill>
                    <a:latin typeface="Montserrat" pitchFamily="34" charset="0"/>
                  </a:rPr>
                  <a:t>Fees paid by users for transaction
inclusion</a:t>
                </a:r>
              </a:p>
            </p:txBody>
          </p:sp>
          <p:sp>
            <p:nvSpPr>
              <p:cNvPr id="21" name="Rounded Rectangle 8">
                <a:extLst>
                  <a:ext uri="{FF2B5EF4-FFF2-40B4-BE49-F238E27FC236}">
                    <a16:creationId xmlns:a16="http://schemas.microsoft.com/office/drawing/2014/main" id="{D23EAE8E-6ABD-CF48-3D68-DB4DE1AAC285}"/>
                  </a:ext>
                </a:extLst>
              </p:cNvPr>
              <p:cNvSpPr/>
              <p:nvPr/>
            </p:nvSpPr>
            <p:spPr>
              <a:xfrm>
                <a:off x="4348654" y="4573234"/>
                <a:ext cx="75180" cy="1455042"/>
              </a:xfrm>
              <a:custGeom>
                <a:avLst/>
                <a:gdLst/>
                <a:ahLst/>
                <a:cxnLst/>
                <a:rect l="0" t="0" r="0" b="0"/>
                <a:pathLst>
                  <a:path w="9525" h="685800">
                    <a:moveTo>
                      <a:pt x="0" y="0"/>
                    </a:moveTo>
                    <a:lnTo>
                      <a:pt x="0" y="685800"/>
                    </a:lnTo>
                  </a:path>
                </a:pathLst>
              </a:custGeom>
              <a:noFill/>
              <a:ln w="14287">
                <a:solidFill>
                  <a:srgbClr val="415C87"/>
                </a:solidFill>
              </a:ln>
            </p:spPr>
            <p:txBody>
              <a:bodyPr rtlCol="0" anchor="ctr"/>
              <a:lstStyle/>
              <a:p>
                <a:pPr algn="ctr"/>
                <a:endParaRPr/>
              </a:p>
            </p:txBody>
          </p:sp>
          <p:sp>
            <p:nvSpPr>
              <p:cNvPr id="24" name="TextBox 23">
                <a:extLst>
                  <a:ext uri="{FF2B5EF4-FFF2-40B4-BE49-F238E27FC236}">
                    <a16:creationId xmlns:a16="http://schemas.microsoft.com/office/drawing/2014/main" id="{25317F8E-85E7-4FB4-9CAC-0B1050BE6B1A}"/>
                  </a:ext>
                </a:extLst>
              </p:cNvPr>
              <p:cNvSpPr txBox="1"/>
              <p:nvPr/>
            </p:nvSpPr>
            <p:spPr>
              <a:xfrm>
                <a:off x="4590450" y="4618200"/>
                <a:ext cx="2461989" cy="381521"/>
              </a:xfrm>
              <a:prstGeom prst="rect">
                <a:avLst/>
              </a:prstGeom>
              <a:noFill/>
              <a:ln>
                <a:noFill/>
              </a:ln>
            </p:spPr>
            <p:txBody>
              <a:bodyPr wrap="none" lIns="0" tIns="0" rIns="0" bIns="0" anchor="t">
                <a:spAutoFit/>
              </a:bodyPr>
              <a:lstStyle/>
              <a:p>
                <a:pPr algn="l"/>
                <a:r>
                  <a:rPr sz="1500" b="1">
                    <a:solidFill>
                      <a:srgbClr val="415C87"/>
                    </a:solidFill>
                    <a:latin typeface="Roboto"/>
                  </a:rPr>
                  <a:t>Transaction Fees</a:t>
                </a:r>
              </a:p>
            </p:txBody>
          </p:sp>
          <p:sp>
            <p:nvSpPr>
              <p:cNvPr id="27" name="Rounded Rectangle 14">
                <a:extLst>
                  <a:ext uri="{FF2B5EF4-FFF2-40B4-BE49-F238E27FC236}">
                    <a16:creationId xmlns:a16="http://schemas.microsoft.com/office/drawing/2014/main" id="{F6D8EB9F-E5E4-7F2B-2E99-FC9C7F93EA4D}"/>
                  </a:ext>
                </a:extLst>
              </p:cNvPr>
              <p:cNvSpPr/>
              <p:nvPr/>
            </p:nvSpPr>
            <p:spPr>
              <a:xfrm>
                <a:off x="3333846" y="4731742"/>
                <a:ext cx="786105" cy="1031988"/>
              </a:xfrm>
              <a:custGeom>
                <a:avLst/>
                <a:gdLst/>
                <a:ahLst/>
                <a:cxnLst/>
                <a:rect l="0" t="0" r="0" b="0"/>
                <a:pathLst>
                  <a:path w="433539" h="437197">
                    <a:moveTo>
                      <a:pt x="211931" y="351472"/>
                    </a:moveTo>
                    <a:lnTo>
                      <a:pt x="173831" y="351472"/>
                    </a:lnTo>
                    <a:cubicBezTo>
                      <a:pt x="142268" y="351472"/>
                      <a:pt x="116681" y="325885"/>
                      <a:pt x="116681" y="294322"/>
                    </a:cubicBezTo>
                    <a:lnTo>
                      <a:pt x="116681" y="246697"/>
                    </a:lnTo>
                    <a:moveTo>
                      <a:pt x="154781" y="275272"/>
                    </a:moveTo>
                    <a:lnTo>
                      <a:pt x="116681" y="237172"/>
                    </a:lnTo>
                    <a:lnTo>
                      <a:pt x="78581" y="275272"/>
                    </a:lnTo>
                    <a:moveTo>
                      <a:pt x="319239" y="208597"/>
                    </a:moveTo>
                    <a:lnTo>
                      <a:pt x="414489" y="208597"/>
                    </a:lnTo>
                    <a:cubicBezTo>
                      <a:pt x="414489" y="208597"/>
                      <a:pt x="433539" y="208597"/>
                      <a:pt x="433539" y="227647"/>
                    </a:cubicBezTo>
                    <a:lnTo>
                      <a:pt x="433539" y="418147"/>
                    </a:lnTo>
                    <a:cubicBezTo>
                      <a:pt x="433539" y="418147"/>
                      <a:pt x="433539" y="437197"/>
                      <a:pt x="414489" y="437197"/>
                    </a:cubicBezTo>
                    <a:lnTo>
                      <a:pt x="319239" y="437197"/>
                    </a:lnTo>
                    <a:cubicBezTo>
                      <a:pt x="319239" y="437197"/>
                      <a:pt x="300189" y="437197"/>
                      <a:pt x="300189" y="418147"/>
                    </a:cubicBezTo>
                    <a:lnTo>
                      <a:pt x="300189" y="227647"/>
                    </a:lnTo>
                    <a:cubicBezTo>
                      <a:pt x="300189" y="227647"/>
                      <a:pt x="300189" y="208597"/>
                      <a:pt x="319239" y="208597"/>
                    </a:cubicBezTo>
                    <a:moveTo>
                      <a:pt x="300189" y="380047"/>
                    </a:moveTo>
                    <a:lnTo>
                      <a:pt x="433539" y="380047"/>
                    </a:lnTo>
                    <a:moveTo>
                      <a:pt x="228600" y="19050"/>
                    </a:moveTo>
                    <a:lnTo>
                      <a:pt x="228600" y="152400"/>
                    </a:lnTo>
                    <a:cubicBezTo>
                      <a:pt x="228600" y="152400"/>
                      <a:pt x="228600" y="171450"/>
                      <a:pt x="209550" y="171450"/>
                    </a:cubicBezTo>
                    <a:lnTo>
                      <a:pt x="19050" y="171450"/>
                    </a:lnTo>
                    <a:cubicBezTo>
                      <a:pt x="19050" y="171450"/>
                      <a:pt x="0" y="171450"/>
                      <a:pt x="0" y="152400"/>
                    </a:cubicBezTo>
                    <a:lnTo>
                      <a:pt x="0" y="19050"/>
                    </a:lnTo>
                    <a:cubicBezTo>
                      <a:pt x="0" y="19050"/>
                      <a:pt x="0" y="0"/>
                      <a:pt x="19050" y="0"/>
                    </a:cubicBezTo>
                    <a:lnTo>
                      <a:pt x="209550" y="0"/>
                    </a:lnTo>
                    <a:cubicBezTo>
                      <a:pt x="209550" y="0"/>
                      <a:pt x="228600" y="0"/>
                      <a:pt x="228600" y="19050"/>
                    </a:cubicBezTo>
                    <a:moveTo>
                      <a:pt x="0" y="57150"/>
                    </a:moveTo>
                    <a:lnTo>
                      <a:pt x="228600" y="57150"/>
                    </a:lnTo>
                    <a:moveTo>
                      <a:pt x="161925" y="123825"/>
                    </a:moveTo>
                    <a:lnTo>
                      <a:pt x="190500" y="123825"/>
                    </a:lnTo>
                  </a:path>
                </a:pathLst>
              </a:custGeom>
              <a:noFill/>
              <a:ln w="14287">
                <a:solidFill>
                  <a:srgbClr val="415C87"/>
                </a:solidFill>
              </a:ln>
            </p:spPr>
            <p:txBody>
              <a:bodyPr rtlCol="0" anchor="ctr"/>
              <a:lstStyle/>
              <a:p>
                <a:pPr algn="ctr"/>
                <a:endParaRPr/>
              </a:p>
            </p:txBody>
          </p:sp>
        </p:grpSp>
      </p:grpSp>
      <p:grpSp>
        <p:nvGrpSpPr>
          <p:cNvPr id="44" name="Group 43">
            <a:extLst>
              <a:ext uri="{FF2B5EF4-FFF2-40B4-BE49-F238E27FC236}">
                <a16:creationId xmlns:a16="http://schemas.microsoft.com/office/drawing/2014/main" id="{8C4382EA-9F45-72DB-59F6-74A74BC0B87F}"/>
              </a:ext>
            </a:extLst>
          </p:cNvPr>
          <p:cNvGrpSpPr/>
          <p:nvPr/>
        </p:nvGrpSpPr>
        <p:grpSpPr>
          <a:xfrm>
            <a:off x="588184" y="5595843"/>
            <a:ext cx="7627501" cy="1627942"/>
            <a:chOff x="588184" y="5595843"/>
            <a:chExt cx="3705463" cy="1627942"/>
          </a:xfrm>
        </p:grpSpPr>
        <p:sp>
          <p:nvSpPr>
            <p:cNvPr id="35" name="Shape 1">
              <a:extLst>
                <a:ext uri="{FF2B5EF4-FFF2-40B4-BE49-F238E27FC236}">
                  <a16:creationId xmlns:a16="http://schemas.microsoft.com/office/drawing/2014/main" id="{F04B8651-442C-0D2A-4212-C9BCAE413766}"/>
                </a:ext>
              </a:extLst>
            </p:cNvPr>
            <p:cNvSpPr/>
            <p:nvPr/>
          </p:nvSpPr>
          <p:spPr>
            <a:xfrm>
              <a:off x="588184" y="5595843"/>
              <a:ext cx="3705463" cy="1627942"/>
            </a:xfrm>
            <a:prstGeom prst="roundRect">
              <a:avLst>
                <a:gd name="adj" fmla="val 19963"/>
              </a:avLst>
            </a:prstGeom>
            <a:solidFill>
              <a:srgbClr val="D4E9F7"/>
            </a:solidFill>
            <a:ln w="7620">
              <a:solidFill>
                <a:srgbClr val="BACFDD"/>
              </a:solidFill>
              <a:prstDash val="solid"/>
            </a:ln>
          </p:spPr>
          <p:txBody>
            <a:bodyPr/>
            <a:lstStyle/>
            <a:p>
              <a:endParaRPr lang="he-IL"/>
            </a:p>
          </p:txBody>
        </p:sp>
        <p:sp>
          <p:nvSpPr>
            <p:cNvPr id="36" name="Text 2">
              <a:extLst>
                <a:ext uri="{FF2B5EF4-FFF2-40B4-BE49-F238E27FC236}">
                  <a16:creationId xmlns:a16="http://schemas.microsoft.com/office/drawing/2014/main" id="{67C86414-C264-9D87-E6B0-5A52B6ACC569}"/>
                </a:ext>
              </a:extLst>
            </p:cNvPr>
            <p:cNvSpPr/>
            <p:nvPr/>
          </p:nvSpPr>
          <p:spPr>
            <a:xfrm>
              <a:off x="812379" y="5820038"/>
              <a:ext cx="2850713" cy="356235"/>
            </a:xfrm>
            <a:prstGeom prst="rect">
              <a:avLst/>
            </a:prstGeom>
            <a:noFill/>
            <a:ln/>
          </p:spPr>
          <p:txBody>
            <a:bodyPr wrap="none" lIns="0" tIns="0" rIns="0" bIns="0" rtlCol="0" anchor="t"/>
            <a:lstStyle/>
            <a:p>
              <a:pPr>
                <a:lnSpc>
                  <a:spcPts val="2800"/>
                </a:lnSpc>
              </a:pPr>
              <a:r>
                <a:rPr lang="en-US" sz="2400" b="1">
                  <a:solidFill>
                    <a:srgbClr val="384653"/>
                  </a:solidFill>
                  <a:latin typeface="Barlow Bold" pitchFamily="34" charset="0"/>
                  <a:ea typeface="Barlow Bold" pitchFamily="34" charset="-122"/>
                  <a:cs typeface="Barlow Bold" pitchFamily="34" charset="-120"/>
                </a:rPr>
                <a:t>Prevent Non-Honest Nodes </a:t>
              </a:r>
              <a:endParaRPr lang="en-US" sz="2400"/>
            </a:p>
            <a:p>
              <a:pPr marL="0" indent="0" algn="l">
                <a:lnSpc>
                  <a:spcPts val="2800"/>
                </a:lnSpc>
                <a:buNone/>
              </a:pPr>
              <a:endParaRPr lang="en-US" sz="2200"/>
            </a:p>
          </p:txBody>
        </p:sp>
        <p:sp>
          <p:nvSpPr>
            <p:cNvPr id="37" name="Text 3">
              <a:extLst>
                <a:ext uri="{FF2B5EF4-FFF2-40B4-BE49-F238E27FC236}">
                  <a16:creationId xmlns:a16="http://schemas.microsoft.com/office/drawing/2014/main" id="{EAD27354-6235-F3CA-33B3-F5D1C500DB94}"/>
                </a:ext>
              </a:extLst>
            </p:cNvPr>
            <p:cNvSpPr/>
            <p:nvPr/>
          </p:nvSpPr>
          <p:spPr>
            <a:xfrm>
              <a:off x="812379" y="6306170"/>
              <a:ext cx="3257074" cy="693420"/>
            </a:xfrm>
            <a:prstGeom prst="rect">
              <a:avLst/>
            </a:prstGeom>
            <a:noFill/>
            <a:ln/>
          </p:spPr>
          <p:txBody>
            <a:bodyPr wrap="square" lIns="0" tIns="0" rIns="0" bIns="0" rtlCol="0" anchor="t"/>
            <a:lstStyle/>
            <a:p>
              <a:pPr marL="0" indent="0" algn="l">
                <a:lnSpc>
                  <a:spcPts val="2700"/>
                </a:lnSpc>
                <a:buNone/>
              </a:pPr>
              <a:r>
                <a:rPr lang="en-US" sz="1700">
                  <a:solidFill>
                    <a:srgbClr val="384653"/>
                  </a:solidFill>
                  <a:latin typeface="Montserrat" pitchFamily="34" charset="0"/>
                  <a:ea typeface="Montserrat" pitchFamily="34" charset="-122"/>
                  <a:cs typeface="Montserrat" pitchFamily="34" charset="-120"/>
                </a:rPr>
                <a:t>Honest mining is the most profitable long-term strategy</a:t>
              </a:r>
              <a:endParaRPr lang="en-US" sz="1700"/>
            </a:p>
          </p:txBody>
        </p:sp>
      </p:grpSp>
    </p:spTree>
    <p:extLst>
      <p:ext uri="{BB962C8B-B14F-4D97-AF65-F5344CB8AC3E}">
        <p14:creationId xmlns:p14="http://schemas.microsoft.com/office/powerpoint/2010/main" val="116728158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42"/>
                                        </p:tgtEl>
                                        <p:attrNameLst>
                                          <p:attrName>style.visibility</p:attrName>
                                        </p:attrNameLst>
                                      </p:cBhvr>
                                      <p:to>
                                        <p:strVal val="visible"/>
                                      </p:to>
                                    </p:set>
                                    <p:animEffect transition="in" filter="fade">
                                      <p:cBhvr>
                                        <p:cTn id="13" dur="1000"/>
                                        <p:tgtEl>
                                          <p:spTgt spid="42"/>
                                        </p:tgtEl>
                                      </p:cBhvr>
                                    </p:animEffect>
                                    <p:anim calcmode="lin" valueType="num">
                                      <p:cBhvr>
                                        <p:cTn id="14" dur="1000" fill="hold"/>
                                        <p:tgtEl>
                                          <p:spTgt spid="42"/>
                                        </p:tgtEl>
                                        <p:attrNameLst>
                                          <p:attrName>ppt_x</p:attrName>
                                        </p:attrNameLst>
                                      </p:cBhvr>
                                      <p:tavLst>
                                        <p:tav tm="0">
                                          <p:val>
                                            <p:strVal val="#ppt_x"/>
                                          </p:val>
                                        </p:tav>
                                        <p:tav tm="100000">
                                          <p:val>
                                            <p:strVal val="#ppt_x"/>
                                          </p:val>
                                        </p:tav>
                                      </p:tavLst>
                                    </p:anim>
                                    <p:anim calcmode="lin" valueType="num">
                                      <p:cBhvr>
                                        <p:cTn id="15" dur="1000" fill="hold"/>
                                        <p:tgtEl>
                                          <p:spTgt spid="42"/>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43"/>
                                        </p:tgtEl>
                                        <p:attrNameLst>
                                          <p:attrName>style.visibility</p:attrName>
                                        </p:attrNameLst>
                                      </p:cBhvr>
                                      <p:to>
                                        <p:strVal val="visible"/>
                                      </p:to>
                                    </p:set>
                                    <p:anim calcmode="lin" valueType="num">
                                      <p:cBhvr additive="base">
                                        <p:cTn id="20" dur="500" fill="hold"/>
                                        <p:tgtEl>
                                          <p:spTgt spid="43"/>
                                        </p:tgtEl>
                                        <p:attrNameLst>
                                          <p:attrName>ppt_x</p:attrName>
                                        </p:attrNameLst>
                                      </p:cBhvr>
                                      <p:tavLst>
                                        <p:tav tm="0">
                                          <p:val>
                                            <p:strVal val="#ppt_x"/>
                                          </p:val>
                                        </p:tav>
                                        <p:tav tm="100000">
                                          <p:val>
                                            <p:strVal val="#ppt_x"/>
                                          </p:val>
                                        </p:tav>
                                      </p:tavLst>
                                    </p:anim>
                                    <p:anim calcmode="lin" valueType="num">
                                      <p:cBhvr additive="base">
                                        <p:cTn id="21" dur="500" fill="hold"/>
                                        <p:tgtEl>
                                          <p:spTgt spid="43"/>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nodeType="clickEffect">
                                  <p:stCondLst>
                                    <p:cond delay="0"/>
                                  </p:stCondLst>
                                  <p:childTnLst>
                                    <p:set>
                                      <p:cBhvr>
                                        <p:cTn id="25" dur="1" fill="hold">
                                          <p:stCondLst>
                                            <p:cond delay="0"/>
                                          </p:stCondLst>
                                        </p:cTn>
                                        <p:tgtEl>
                                          <p:spTgt spid="44"/>
                                        </p:tgtEl>
                                        <p:attrNameLst>
                                          <p:attrName>style.visibility</p:attrName>
                                        </p:attrNameLst>
                                      </p:cBhvr>
                                      <p:to>
                                        <p:strVal val="visible"/>
                                      </p:to>
                                    </p:set>
                                    <p:anim calcmode="lin" valueType="num">
                                      <p:cBhvr additive="base">
                                        <p:cTn id="26" dur="500" fill="hold"/>
                                        <p:tgtEl>
                                          <p:spTgt spid="44"/>
                                        </p:tgtEl>
                                        <p:attrNameLst>
                                          <p:attrName>ppt_x</p:attrName>
                                        </p:attrNameLst>
                                      </p:cBhvr>
                                      <p:tavLst>
                                        <p:tav tm="0">
                                          <p:val>
                                            <p:strVal val="#ppt_x"/>
                                          </p:val>
                                        </p:tav>
                                        <p:tav tm="100000">
                                          <p:val>
                                            <p:strVal val="#ppt_x"/>
                                          </p:val>
                                        </p:tav>
                                      </p:tavLst>
                                    </p:anim>
                                    <p:anim calcmode="lin" valueType="num">
                                      <p:cBhvr additive="base">
                                        <p:cTn id="27" dur="500" fill="hold"/>
                                        <p:tgtEl>
                                          <p:spTgt spid="4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CFED47-EFAE-BB95-E372-BD903AA30161}"/>
            </a:ext>
          </a:extLst>
        </p:cNvPr>
        <p:cNvGrpSpPr/>
        <p:nvPr/>
      </p:nvGrpSpPr>
      <p:grpSpPr>
        <a:xfrm>
          <a:off x="0" y="0"/>
          <a:ext cx="0" cy="0"/>
          <a:chOff x="0" y="0"/>
          <a:chExt cx="0" cy="0"/>
        </a:xfrm>
      </p:grpSpPr>
      <p:sp>
        <p:nvSpPr>
          <p:cNvPr id="52" name="Text 0">
            <a:extLst>
              <a:ext uri="{FF2B5EF4-FFF2-40B4-BE49-F238E27FC236}">
                <a16:creationId xmlns:a16="http://schemas.microsoft.com/office/drawing/2014/main" id="{9C79E83A-55D2-2427-39B1-C4EE51794B35}"/>
              </a:ext>
            </a:extLst>
          </p:cNvPr>
          <p:cNvSpPr/>
          <p:nvPr/>
        </p:nvSpPr>
        <p:spPr>
          <a:xfrm>
            <a:off x="758271" y="699730"/>
            <a:ext cx="9513927" cy="712708"/>
          </a:xfrm>
          <a:prstGeom prst="rect">
            <a:avLst/>
          </a:prstGeom>
          <a:noFill/>
          <a:ln/>
        </p:spPr>
        <p:txBody>
          <a:bodyPr wrap="none" lIns="0" tIns="0" rIns="0" bIns="0" rtlCol="0" anchor="t"/>
          <a:lstStyle/>
          <a:p>
            <a:pPr>
              <a:lnSpc>
                <a:spcPts val="5600"/>
              </a:lnSpc>
            </a:pPr>
            <a:r>
              <a:rPr lang="en-US" sz="4450" b="1">
                <a:solidFill>
                  <a:srgbClr val="2E3C4E"/>
                </a:solidFill>
                <a:latin typeface="Barlow Bold" pitchFamily="34" charset="0"/>
                <a:ea typeface="Barlow Bold" pitchFamily="34" charset="-122"/>
                <a:cs typeface="Barlow Bold" pitchFamily="34" charset="-120"/>
              </a:rPr>
              <a:t> Reorg - Blockchain Reorganization</a:t>
            </a:r>
            <a:endParaRPr lang="en-US" sz="4450"/>
          </a:p>
        </p:txBody>
      </p:sp>
      <p:grpSp>
        <p:nvGrpSpPr>
          <p:cNvPr id="3" name="Group 2">
            <a:extLst>
              <a:ext uri="{FF2B5EF4-FFF2-40B4-BE49-F238E27FC236}">
                <a16:creationId xmlns:a16="http://schemas.microsoft.com/office/drawing/2014/main" id="{522223F9-3B6F-4978-E302-F2339A09B053}"/>
              </a:ext>
            </a:extLst>
          </p:cNvPr>
          <p:cNvGrpSpPr/>
          <p:nvPr/>
        </p:nvGrpSpPr>
        <p:grpSpPr>
          <a:xfrm>
            <a:off x="751037" y="5768212"/>
            <a:ext cx="7315200" cy="1664514"/>
            <a:chOff x="751037" y="5768212"/>
            <a:chExt cx="7315200" cy="1664514"/>
          </a:xfrm>
        </p:grpSpPr>
        <p:sp>
          <p:nvSpPr>
            <p:cNvPr id="6" name="TextBox 5">
              <a:extLst>
                <a:ext uri="{FF2B5EF4-FFF2-40B4-BE49-F238E27FC236}">
                  <a16:creationId xmlns:a16="http://schemas.microsoft.com/office/drawing/2014/main" id="{0AB08485-82D6-FB35-B4D3-DA987812474A}"/>
                </a:ext>
              </a:extLst>
            </p:cNvPr>
            <p:cNvSpPr txBox="1"/>
            <p:nvPr/>
          </p:nvSpPr>
          <p:spPr>
            <a:xfrm>
              <a:off x="751037" y="5768212"/>
              <a:ext cx="7315200" cy="892552"/>
            </a:xfrm>
            <a:prstGeom prst="rect">
              <a:avLst/>
            </a:prstGeom>
            <a:noFill/>
          </p:spPr>
          <p:txBody>
            <a:bodyPr wrap="square">
              <a:spAutoFit/>
            </a:bodyPr>
            <a:lstStyle/>
            <a:p>
              <a:r>
                <a:rPr lang="en-US" sz="2000" b="1" err="1">
                  <a:solidFill>
                    <a:srgbClr val="2E3C4E"/>
                  </a:solidFill>
                  <a:latin typeface="Barlow Bold" pitchFamily="34" charset="0"/>
                </a:rPr>
                <a:t>UTxO</a:t>
              </a:r>
              <a:r>
                <a:rPr lang="en-US" sz="2000" b="1">
                  <a:solidFill>
                    <a:srgbClr val="2E3C4E"/>
                  </a:solidFill>
                  <a:latin typeface="Barlow Bold" pitchFamily="34" charset="0"/>
                </a:rPr>
                <a:t> (Unspent Transaction Output)</a:t>
              </a:r>
              <a:br>
                <a:rPr lang="en-US" sz="2400"/>
              </a:br>
              <a:r>
                <a:rPr lang="en-US" sz="1600">
                  <a:solidFill>
                    <a:srgbClr val="384653"/>
                  </a:solidFill>
                  <a:latin typeface="Montserrat" pitchFamily="34" charset="0"/>
                </a:rPr>
                <a:t>Represents coins that already accepted to blockchain and can be spent in future transactions</a:t>
              </a:r>
              <a:endParaRPr lang="en-US">
                <a:solidFill>
                  <a:srgbClr val="384653"/>
                </a:solidFill>
                <a:latin typeface="Montserrat" pitchFamily="34" charset="0"/>
              </a:endParaRPr>
            </a:p>
          </p:txBody>
        </p:sp>
        <p:sp>
          <p:nvSpPr>
            <p:cNvPr id="9" name="TextBox 8">
              <a:extLst>
                <a:ext uri="{FF2B5EF4-FFF2-40B4-BE49-F238E27FC236}">
                  <a16:creationId xmlns:a16="http://schemas.microsoft.com/office/drawing/2014/main" id="{4E5EE407-32CE-DEC7-D10F-2A512E7A6B2E}"/>
                </a:ext>
              </a:extLst>
            </p:cNvPr>
            <p:cNvSpPr txBox="1"/>
            <p:nvPr/>
          </p:nvSpPr>
          <p:spPr>
            <a:xfrm>
              <a:off x="751037" y="6786395"/>
              <a:ext cx="7315200" cy="646331"/>
            </a:xfrm>
            <a:prstGeom prst="rect">
              <a:avLst/>
            </a:prstGeom>
            <a:noFill/>
          </p:spPr>
          <p:txBody>
            <a:bodyPr wrap="square">
              <a:spAutoFit/>
            </a:bodyPr>
            <a:lstStyle/>
            <a:p>
              <a:r>
                <a:rPr lang="en-US" sz="2000" b="1" err="1">
                  <a:solidFill>
                    <a:srgbClr val="2E3C4E"/>
                  </a:solidFill>
                  <a:latin typeface="Barlow Bold" pitchFamily="34" charset="0"/>
                </a:rPr>
                <a:t>MemPool</a:t>
              </a:r>
              <a:br>
                <a:rPr lang="en-US" sz="2400"/>
              </a:br>
              <a:r>
                <a:rPr lang="en-US" sz="1600">
                  <a:solidFill>
                    <a:srgbClr val="384653"/>
                  </a:solidFill>
                  <a:latin typeface="Montserrat" pitchFamily="34" charset="0"/>
                </a:rPr>
                <a:t>A pool of pending transactions waiting to be confirmed</a:t>
              </a:r>
              <a:endParaRPr lang="en-US" sz="1800">
                <a:solidFill>
                  <a:srgbClr val="384653"/>
                </a:solidFill>
                <a:latin typeface="Montserrat" pitchFamily="34" charset="0"/>
              </a:endParaRPr>
            </a:p>
          </p:txBody>
        </p:sp>
      </p:grpSp>
      <p:sp>
        <p:nvSpPr>
          <p:cNvPr id="5" name="TextBox 4">
            <a:extLst>
              <a:ext uri="{FF2B5EF4-FFF2-40B4-BE49-F238E27FC236}">
                <a16:creationId xmlns:a16="http://schemas.microsoft.com/office/drawing/2014/main" id="{D2804B41-930E-5B3E-F8B5-D83899DD412F}"/>
              </a:ext>
            </a:extLst>
          </p:cNvPr>
          <p:cNvSpPr txBox="1"/>
          <p:nvPr/>
        </p:nvSpPr>
        <p:spPr>
          <a:xfrm>
            <a:off x="806911" y="1721357"/>
            <a:ext cx="8064716" cy="646331"/>
          </a:xfrm>
          <a:prstGeom prst="rect">
            <a:avLst/>
          </a:prstGeom>
          <a:noFill/>
        </p:spPr>
        <p:txBody>
          <a:bodyPr wrap="square">
            <a:spAutoFit/>
          </a:bodyPr>
          <a:lstStyle/>
          <a:p>
            <a:r>
              <a:rPr lang="en-US">
                <a:solidFill>
                  <a:srgbClr val="384653"/>
                </a:solidFill>
                <a:latin typeface="Montserrat" pitchFamily="34" charset="0"/>
              </a:rPr>
              <a:t>Blockchain </a:t>
            </a:r>
            <a:r>
              <a:rPr lang="en-US" b="1">
                <a:solidFill>
                  <a:srgbClr val="384653"/>
                </a:solidFill>
                <a:latin typeface="Montserrat" pitchFamily="34" charset="0"/>
              </a:rPr>
              <a:t>reorg</a:t>
            </a:r>
            <a:r>
              <a:rPr lang="en-US">
                <a:solidFill>
                  <a:srgbClr val="384653"/>
                </a:solidFill>
                <a:latin typeface="Montserrat" pitchFamily="34" charset="0"/>
              </a:rPr>
              <a:t> occurs when a longer valid chain is discovered by node, replacing the current main chain.</a:t>
            </a:r>
          </a:p>
        </p:txBody>
      </p:sp>
      <p:cxnSp>
        <p:nvCxnSpPr>
          <p:cNvPr id="14" name="מחבר חץ ישר 16">
            <a:extLst>
              <a:ext uri="{FF2B5EF4-FFF2-40B4-BE49-F238E27FC236}">
                <a16:creationId xmlns:a16="http://schemas.microsoft.com/office/drawing/2014/main" id="{082376B0-4BE4-F984-C7BA-C503DC6A3CEA}"/>
              </a:ext>
            </a:extLst>
          </p:cNvPr>
          <p:cNvCxnSpPr>
            <a:cxnSpLocks/>
            <a:stCxn id="16" idx="1"/>
            <a:endCxn id="15" idx="3"/>
          </p:cNvCxnSpPr>
          <p:nvPr/>
        </p:nvCxnSpPr>
        <p:spPr>
          <a:xfrm flipH="1">
            <a:off x="2459540" y="3860096"/>
            <a:ext cx="406797" cy="0"/>
          </a:xfrm>
          <a:prstGeom prst="straightConnector1">
            <a:avLst/>
          </a:prstGeom>
          <a:noFill/>
          <a:ln w="28575" cap="flat" cmpd="sng" algn="ctr">
            <a:solidFill>
              <a:srgbClr val="156082">
                <a:lumMod val="60000"/>
                <a:lumOff val="40000"/>
              </a:srgbClr>
            </a:solidFill>
            <a:prstDash val="solid"/>
            <a:miter lim="800000"/>
            <a:headEnd type="none"/>
            <a:tailEnd type="triangle" w="lg" len="lg"/>
          </a:ln>
          <a:effectLst/>
        </p:spPr>
      </p:cxnSp>
      <p:sp>
        <p:nvSpPr>
          <p:cNvPr id="15" name="מלבן מעוגל 19">
            <a:extLst>
              <a:ext uri="{FF2B5EF4-FFF2-40B4-BE49-F238E27FC236}">
                <a16:creationId xmlns:a16="http://schemas.microsoft.com/office/drawing/2014/main" id="{0275C2FF-E5C2-5FB2-7301-47B9EBBCB707}"/>
              </a:ext>
            </a:extLst>
          </p:cNvPr>
          <p:cNvSpPr/>
          <p:nvPr/>
        </p:nvSpPr>
        <p:spPr>
          <a:xfrm>
            <a:off x="1786623" y="3537052"/>
            <a:ext cx="672917" cy="646089"/>
          </a:xfrm>
          <a:prstGeom prst="roundRect">
            <a:avLst/>
          </a:prstGeom>
          <a:solidFill>
            <a:srgbClr val="C5E9F7"/>
          </a:solidFill>
          <a:ln w="19050" cap="flat" cmpd="sng" algn="ctr">
            <a:solidFill>
              <a:srgbClr val="156082">
                <a:shade val="50000"/>
              </a:srgbClr>
            </a:solidFill>
            <a:prstDash val="solid"/>
            <a:miter lim="800000"/>
          </a:ln>
          <a:effectLst/>
        </p:spPr>
        <p:txBody>
          <a:bodyPr rtlCol="1"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200" kern="0">
                <a:latin typeface="Aptos" panose="02110004020202020204"/>
                <a:cs typeface="Arial" panose="020B0604020202020204" pitchFamily="34" charset="0"/>
              </a:rPr>
              <a:t>A</a:t>
            </a:r>
            <a:endParaRPr kumimoji="0" lang="he-IL" sz="1200" b="0" i="0" u="none" strike="noStrike" kern="0" cap="none" spc="0" normalizeH="0" baseline="0" noProof="0">
              <a:ln>
                <a:noFill/>
              </a:ln>
              <a:effectLst/>
              <a:uLnTx/>
              <a:uFillTx/>
              <a:latin typeface="Aptos" panose="02110004020202020204"/>
              <a:cs typeface="Arial" panose="020B0604020202020204" pitchFamily="34" charset="0"/>
            </a:endParaRPr>
          </a:p>
        </p:txBody>
      </p:sp>
      <p:sp>
        <p:nvSpPr>
          <p:cNvPr id="16" name="מלבן מעוגל 20">
            <a:extLst>
              <a:ext uri="{FF2B5EF4-FFF2-40B4-BE49-F238E27FC236}">
                <a16:creationId xmlns:a16="http://schemas.microsoft.com/office/drawing/2014/main" id="{912CC546-17E6-E2A9-EED6-65A09528735A}"/>
              </a:ext>
            </a:extLst>
          </p:cNvPr>
          <p:cNvSpPr/>
          <p:nvPr/>
        </p:nvSpPr>
        <p:spPr>
          <a:xfrm>
            <a:off x="2866337" y="3537052"/>
            <a:ext cx="672917" cy="646089"/>
          </a:xfrm>
          <a:prstGeom prst="roundRect">
            <a:avLst/>
          </a:prstGeom>
          <a:solidFill>
            <a:srgbClr val="C5E9F7"/>
          </a:solidFill>
          <a:ln w="19050" cap="flat" cmpd="sng" algn="ctr">
            <a:solidFill>
              <a:srgbClr val="156082">
                <a:shade val="50000"/>
              </a:srgbClr>
            </a:solidFill>
            <a:prstDash val="solid"/>
            <a:miter lim="800000"/>
          </a:ln>
          <a:effectLst/>
        </p:spPr>
        <p:txBody>
          <a:bodyPr rtlCol="1" anchor="ctr"/>
          <a:lstStyle/>
          <a:p>
            <a:pPr lvl="0" algn="ctr" defTabSz="914400"/>
            <a:r>
              <a:rPr lang="en-US" sz="1200" kern="0">
                <a:latin typeface="Aptos" panose="02110004020202020204"/>
                <a:cs typeface="Arial" panose="020B0604020202020204" pitchFamily="34" charset="0"/>
              </a:rPr>
              <a:t>B</a:t>
            </a:r>
            <a:endParaRPr kumimoji="0" lang="he-IL" sz="1200" b="0" i="0" u="none" strike="noStrike" kern="0" cap="none" spc="0" normalizeH="0" baseline="0" noProof="0">
              <a:ln>
                <a:noFill/>
              </a:ln>
              <a:solidFill>
                <a:prstClr val="white"/>
              </a:solidFill>
              <a:effectLst/>
              <a:uLnTx/>
              <a:uFillTx/>
              <a:latin typeface="Aptos" panose="02110004020202020204"/>
              <a:cs typeface="Arial" panose="020B0604020202020204" pitchFamily="34" charset="0"/>
            </a:endParaRPr>
          </a:p>
        </p:txBody>
      </p:sp>
      <p:cxnSp>
        <p:nvCxnSpPr>
          <p:cNvPr id="17" name="מחבר חץ ישר 23">
            <a:extLst>
              <a:ext uri="{FF2B5EF4-FFF2-40B4-BE49-F238E27FC236}">
                <a16:creationId xmlns:a16="http://schemas.microsoft.com/office/drawing/2014/main" id="{C64365A4-927A-BEDB-A2AE-DBC4F9C88D9F}"/>
              </a:ext>
            </a:extLst>
          </p:cNvPr>
          <p:cNvCxnSpPr>
            <a:cxnSpLocks/>
          </p:cNvCxnSpPr>
          <p:nvPr/>
        </p:nvCxnSpPr>
        <p:spPr>
          <a:xfrm flipH="1">
            <a:off x="995037" y="3858214"/>
            <a:ext cx="791585" cy="0"/>
          </a:xfrm>
          <a:prstGeom prst="straightConnector1">
            <a:avLst/>
          </a:prstGeom>
          <a:noFill/>
          <a:ln w="28575" cap="flat" cmpd="sng" algn="ctr">
            <a:solidFill>
              <a:srgbClr val="156082">
                <a:lumMod val="60000"/>
                <a:lumOff val="40000"/>
              </a:srgbClr>
            </a:solidFill>
            <a:prstDash val="dash"/>
            <a:miter lim="800000"/>
            <a:headEnd type="none"/>
            <a:tailEnd type="triangle" w="lg" len="lg"/>
          </a:ln>
          <a:effectLst/>
        </p:spPr>
      </p:cxnSp>
      <p:sp>
        <p:nvSpPr>
          <p:cNvPr id="18" name="מלבן מעוגל 17">
            <a:extLst>
              <a:ext uri="{FF2B5EF4-FFF2-40B4-BE49-F238E27FC236}">
                <a16:creationId xmlns:a16="http://schemas.microsoft.com/office/drawing/2014/main" id="{D21AF780-365C-EB59-D951-36822F099F65}"/>
              </a:ext>
            </a:extLst>
          </p:cNvPr>
          <p:cNvSpPr/>
          <p:nvPr/>
        </p:nvSpPr>
        <p:spPr>
          <a:xfrm>
            <a:off x="3957840" y="3551317"/>
            <a:ext cx="672917" cy="646089"/>
          </a:xfrm>
          <a:prstGeom prst="roundRect">
            <a:avLst/>
          </a:prstGeom>
          <a:solidFill>
            <a:srgbClr val="C5E9F7"/>
          </a:solidFill>
          <a:ln w="19050" cap="flat" cmpd="sng" algn="ctr">
            <a:solidFill>
              <a:srgbClr val="156082">
                <a:shade val="50000"/>
              </a:srgbClr>
            </a:solidFill>
            <a:prstDash val="solid"/>
            <a:miter lim="800000"/>
          </a:ln>
          <a:effectLst/>
        </p:spPr>
        <p:txBody>
          <a:bodyPr rtlCol="1" anchor="ctr"/>
          <a:lstStyle/>
          <a:p>
            <a:pPr lvl="0" algn="ctr" defTabSz="914400">
              <a:defRPr/>
            </a:pPr>
            <a:r>
              <a:rPr lang="en-US" sz="1200" kern="0">
                <a:latin typeface="Aptos" panose="02110004020202020204"/>
                <a:cs typeface="Arial" panose="020B0604020202020204" pitchFamily="34" charset="0"/>
              </a:rPr>
              <a:t>C</a:t>
            </a:r>
            <a:endParaRPr kumimoji="0" lang="he-IL" sz="1200" b="0" i="0" u="none" strike="noStrike" kern="0" cap="none" spc="0" normalizeH="0" baseline="0" noProof="0">
              <a:ln>
                <a:noFill/>
              </a:ln>
              <a:solidFill>
                <a:prstClr val="white"/>
              </a:solidFill>
              <a:effectLst/>
              <a:uLnTx/>
              <a:uFillTx/>
              <a:latin typeface="Aptos" panose="02110004020202020204"/>
              <a:ea typeface="+mn-ea"/>
              <a:cs typeface="Arial" panose="020B0604020202020204" pitchFamily="34" charset="0"/>
            </a:endParaRPr>
          </a:p>
        </p:txBody>
      </p:sp>
      <p:sp>
        <p:nvSpPr>
          <p:cNvPr id="19" name="מלבן מעוגל 18">
            <a:extLst>
              <a:ext uri="{FF2B5EF4-FFF2-40B4-BE49-F238E27FC236}">
                <a16:creationId xmlns:a16="http://schemas.microsoft.com/office/drawing/2014/main" id="{A801983E-EF9E-E45C-C8D7-433FC3E9599F}"/>
              </a:ext>
            </a:extLst>
          </p:cNvPr>
          <p:cNvSpPr/>
          <p:nvPr/>
        </p:nvSpPr>
        <p:spPr>
          <a:xfrm>
            <a:off x="5210412" y="3556508"/>
            <a:ext cx="672917" cy="646089"/>
          </a:xfrm>
          <a:prstGeom prst="roundRect">
            <a:avLst/>
          </a:prstGeom>
          <a:solidFill>
            <a:srgbClr val="C5E9F7"/>
          </a:solidFill>
          <a:ln w="19050" cap="flat" cmpd="sng" algn="ctr">
            <a:solidFill>
              <a:srgbClr val="156082">
                <a:shade val="50000"/>
              </a:srgbClr>
            </a:solidFill>
            <a:prstDash val="solid"/>
            <a:miter lim="800000"/>
          </a:ln>
          <a:effectLst/>
        </p:spPr>
        <p:txBody>
          <a:bodyPr rtlCol="1"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effectLst/>
                <a:uLnTx/>
                <a:uFillTx/>
                <a:latin typeface="Aptos" panose="02110004020202020204"/>
                <a:ea typeface="+mn-ea"/>
                <a:cs typeface="Arial" panose="020B0604020202020204" pitchFamily="34" charset="0"/>
              </a:rPr>
              <a:t>D1</a:t>
            </a:r>
            <a:endParaRPr kumimoji="0" lang="he-IL" sz="1800" b="0" i="0" u="none" strike="noStrike" kern="0" cap="none" spc="0" normalizeH="0" baseline="0" noProof="0">
              <a:ln>
                <a:noFill/>
              </a:ln>
              <a:effectLst/>
              <a:uLnTx/>
              <a:uFillTx/>
              <a:latin typeface="Aptos" panose="02110004020202020204"/>
              <a:ea typeface="+mn-ea"/>
              <a:cs typeface="Arial" panose="020B0604020202020204" pitchFamily="34" charset="0"/>
            </a:endParaRPr>
          </a:p>
        </p:txBody>
      </p:sp>
      <p:cxnSp>
        <p:nvCxnSpPr>
          <p:cNvPr id="20" name="מחבר חץ ישר 22">
            <a:extLst>
              <a:ext uri="{FF2B5EF4-FFF2-40B4-BE49-F238E27FC236}">
                <a16:creationId xmlns:a16="http://schemas.microsoft.com/office/drawing/2014/main" id="{E45CB153-698B-B526-DC79-AED75D448BB2}"/>
              </a:ext>
            </a:extLst>
          </p:cNvPr>
          <p:cNvCxnSpPr>
            <a:cxnSpLocks/>
            <a:stCxn id="19" idx="1"/>
            <a:endCxn id="18" idx="3"/>
          </p:cNvCxnSpPr>
          <p:nvPr/>
        </p:nvCxnSpPr>
        <p:spPr>
          <a:xfrm flipH="1" flipV="1">
            <a:off x="4630757" y="3874362"/>
            <a:ext cx="579655" cy="5191"/>
          </a:xfrm>
          <a:prstGeom prst="straightConnector1">
            <a:avLst/>
          </a:prstGeom>
          <a:noFill/>
          <a:ln w="28575" cap="flat" cmpd="sng" algn="ctr">
            <a:solidFill>
              <a:srgbClr val="156082">
                <a:lumMod val="60000"/>
                <a:lumOff val="40000"/>
              </a:srgbClr>
            </a:solidFill>
            <a:prstDash val="solid"/>
            <a:miter lim="800000"/>
            <a:headEnd type="none"/>
            <a:tailEnd type="triangle" w="lg" len="lg"/>
          </a:ln>
          <a:effectLst/>
        </p:spPr>
      </p:cxnSp>
      <p:cxnSp>
        <p:nvCxnSpPr>
          <p:cNvPr id="21" name="מחבר חץ ישר 22">
            <a:extLst>
              <a:ext uri="{FF2B5EF4-FFF2-40B4-BE49-F238E27FC236}">
                <a16:creationId xmlns:a16="http://schemas.microsoft.com/office/drawing/2014/main" id="{8F5B6DD0-DFE8-EC43-FA34-39810822DBF7}"/>
              </a:ext>
            </a:extLst>
          </p:cNvPr>
          <p:cNvCxnSpPr>
            <a:cxnSpLocks/>
            <a:stCxn id="18" idx="1"/>
            <a:endCxn id="16" idx="3"/>
          </p:cNvCxnSpPr>
          <p:nvPr/>
        </p:nvCxnSpPr>
        <p:spPr>
          <a:xfrm flipH="1" flipV="1">
            <a:off x="3539254" y="3860097"/>
            <a:ext cx="418586" cy="14265"/>
          </a:xfrm>
          <a:prstGeom prst="straightConnector1">
            <a:avLst/>
          </a:prstGeom>
          <a:noFill/>
          <a:ln w="28575" cap="flat" cmpd="sng" algn="ctr">
            <a:solidFill>
              <a:srgbClr val="156082">
                <a:lumMod val="60000"/>
                <a:lumOff val="40000"/>
              </a:srgbClr>
            </a:solidFill>
            <a:prstDash val="solid"/>
            <a:miter lim="800000"/>
            <a:headEnd type="none"/>
            <a:tailEnd type="triangle" w="lg" len="lg"/>
          </a:ln>
          <a:effectLst/>
        </p:spPr>
      </p:cxnSp>
      <p:sp>
        <p:nvSpPr>
          <p:cNvPr id="22" name="מלבן מעוגל 17">
            <a:extLst>
              <a:ext uri="{FF2B5EF4-FFF2-40B4-BE49-F238E27FC236}">
                <a16:creationId xmlns:a16="http://schemas.microsoft.com/office/drawing/2014/main" id="{8B6524E8-36AA-B143-520F-45B9DC59F0CA}"/>
              </a:ext>
            </a:extLst>
          </p:cNvPr>
          <p:cNvSpPr/>
          <p:nvPr/>
        </p:nvSpPr>
        <p:spPr>
          <a:xfrm>
            <a:off x="5222102" y="4551471"/>
            <a:ext cx="672917" cy="646089"/>
          </a:xfrm>
          <a:prstGeom prst="roundRect">
            <a:avLst/>
          </a:prstGeom>
          <a:solidFill>
            <a:srgbClr val="C5E9F7"/>
          </a:solidFill>
          <a:ln w="19050" cap="flat" cmpd="sng" algn="ctr">
            <a:solidFill>
              <a:srgbClr val="156082">
                <a:shade val="50000"/>
              </a:srgbClr>
            </a:solidFill>
            <a:prstDash val="solid"/>
            <a:miter lim="800000"/>
          </a:ln>
          <a:effectLst/>
        </p:spPr>
        <p:txBody>
          <a:bodyPr rtlCol="1"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effectLst/>
                <a:uLnTx/>
                <a:uFillTx/>
                <a:latin typeface="Aptos" panose="02110004020202020204"/>
                <a:ea typeface="+mn-ea"/>
                <a:cs typeface="Arial" panose="020B0604020202020204" pitchFamily="34" charset="0"/>
              </a:rPr>
              <a:t>D2</a:t>
            </a:r>
            <a:endParaRPr kumimoji="0" lang="he-IL" sz="1800" b="0" i="0" u="none" strike="noStrike" kern="0" cap="none" spc="0" normalizeH="0" baseline="0" noProof="0">
              <a:ln>
                <a:noFill/>
              </a:ln>
              <a:effectLst/>
              <a:uLnTx/>
              <a:uFillTx/>
              <a:latin typeface="Aptos" panose="02110004020202020204"/>
              <a:ea typeface="+mn-ea"/>
              <a:cs typeface="Arial" panose="020B0604020202020204" pitchFamily="34" charset="0"/>
            </a:endParaRPr>
          </a:p>
        </p:txBody>
      </p:sp>
      <p:sp>
        <p:nvSpPr>
          <p:cNvPr id="23" name="מלבן מעוגל 18">
            <a:extLst>
              <a:ext uri="{FF2B5EF4-FFF2-40B4-BE49-F238E27FC236}">
                <a16:creationId xmlns:a16="http://schemas.microsoft.com/office/drawing/2014/main" id="{E32EB8E1-9638-5419-E9DF-2D760C3C3232}"/>
              </a:ext>
            </a:extLst>
          </p:cNvPr>
          <p:cNvSpPr/>
          <p:nvPr/>
        </p:nvSpPr>
        <p:spPr>
          <a:xfrm>
            <a:off x="6301815" y="4553352"/>
            <a:ext cx="672917" cy="646089"/>
          </a:xfrm>
          <a:prstGeom prst="roundRect">
            <a:avLst/>
          </a:prstGeom>
          <a:solidFill>
            <a:srgbClr val="C5E9F7"/>
          </a:solidFill>
          <a:ln w="19050" cap="flat" cmpd="sng" algn="ctr">
            <a:solidFill>
              <a:srgbClr val="156082">
                <a:shade val="50000"/>
              </a:srgbClr>
            </a:solidFill>
            <a:prstDash val="solid"/>
            <a:miter lim="800000"/>
          </a:ln>
          <a:effectLst/>
        </p:spPr>
        <p:txBody>
          <a:bodyPr rtlCol="1"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effectLst/>
                <a:uLnTx/>
                <a:uFillTx/>
                <a:latin typeface="Aptos" panose="02110004020202020204"/>
                <a:ea typeface="+mn-ea"/>
                <a:cs typeface="Arial" panose="020B0604020202020204" pitchFamily="34" charset="0"/>
              </a:rPr>
              <a:t>E</a:t>
            </a:r>
            <a:endParaRPr kumimoji="0" lang="he-IL" sz="1800" b="0" i="0" u="none" strike="noStrike" kern="0" cap="none" spc="0" normalizeH="0" baseline="0" noProof="0">
              <a:ln>
                <a:noFill/>
              </a:ln>
              <a:effectLst/>
              <a:uLnTx/>
              <a:uFillTx/>
              <a:latin typeface="Aptos" panose="02110004020202020204"/>
              <a:ea typeface="+mn-ea"/>
              <a:cs typeface="Arial" panose="020B0604020202020204" pitchFamily="34" charset="0"/>
            </a:endParaRPr>
          </a:p>
        </p:txBody>
      </p:sp>
      <p:cxnSp>
        <p:nvCxnSpPr>
          <p:cNvPr id="24" name="מחבר חץ ישר 21">
            <a:extLst>
              <a:ext uri="{FF2B5EF4-FFF2-40B4-BE49-F238E27FC236}">
                <a16:creationId xmlns:a16="http://schemas.microsoft.com/office/drawing/2014/main" id="{C691AC2E-D92C-CB79-569D-C02EE236D997}"/>
              </a:ext>
            </a:extLst>
          </p:cNvPr>
          <p:cNvCxnSpPr>
            <a:cxnSpLocks/>
            <a:stCxn id="22" idx="1"/>
            <a:endCxn id="18" idx="2"/>
          </p:cNvCxnSpPr>
          <p:nvPr/>
        </p:nvCxnSpPr>
        <p:spPr>
          <a:xfrm flipH="1" flipV="1">
            <a:off x="4294299" y="4197406"/>
            <a:ext cx="927803" cy="677110"/>
          </a:xfrm>
          <a:prstGeom prst="straightConnector1">
            <a:avLst/>
          </a:prstGeom>
          <a:noFill/>
          <a:ln w="28575" cap="flat" cmpd="sng" algn="ctr">
            <a:solidFill>
              <a:srgbClr val="156082">
                <a:lumMod val="60000"/>
                <a:lumOff val="40000"/>
              </a:srgbClr>
            </a:solidFill>
            <a:prstDash val="solid"/>
            <a:miter lim="800000"/>
            <a:headEnd type="none"/>
            <a:tailEnd type="triangle" w="lg" len="lg"/>
          </a:ln>
          <a:effectLst/>
        </p:spPr>
      </p:cxnSp>
      <p:cxnSp>
        <p:nvCxnSpPr>
          <p:cNvPr id="25" name="מחבר חץ ישר 22">
            <a:extLst>
              <a:ext uri="{FF2B5EF4-FFF2-40B4-BE49-F238E27FC236}">
                <a16:creationId xmlns:a16="http://schemas.microsoft.com/office/drawing/2014/main" id="{93361040-114B-BCEB-7ED6-38BB80160F68}"/>
              </a:ext>
            </a:extLst>
          </p:cNvPr>
          <p:cNvCxnSpPr>
            <a:stCxn id="23" idx="1"/>
            <a:endCxn id="22" idx="3"/>
          </p:cNvCxnSpPr>
          <p:nvPr/>
        </p:nvCxnSpPr>
        <p:spPr>
          <a:xfrm flipH="1" flipV="1">
            <a:off x="5895019" y="4874516"/>
            <a:ext cx="406796" cy="1881"/>
          </a:xfrm>
          <a:prstGeom prst="straightConnector1">
            <a:avLst/>
          </a:prstGeom>
          <a:noFill/>
          <a:ln w="28575" cap="flat" cmpd="sng" algn="ctr">
            <a:solidFill>
              <a:srgbClr val="156082">
                <a:lumMod val="60000"/>
                <a:lumOff val="40000"/>
              </a:srgbClr>
            </a:solidFill>
            <a:prstDash val="solid"/>
            <a:miter lim="800000"/>
            <a:headEnd type="none"/>
            <a:tailEnd type="triangle" w="lg" len="lg"/>
          </a:ln>
          <a:effectLst/>
        </p:spPr>
      </p:cxnSp>
      <p:sp>
        <p:nvSpPr>
          <p:cNvPr id="26" name="מלבן מעוגל 5">
            <a:extLst>
              <a:ext uri="{FF2B5EF4-FFF2-40B4-BE49-F238E27FC236}">
                <a16:creationId xmlns:a16="http://schemas.microsoft.com/office/drawing/2014/main" id="{FDB03B42-5A02-5465-EAF1-D9E4C6169A46}"/>
              </a:ext>
            </a:extLst>
          </p:cNvPr>
          <p:cNvSpPr/>
          <p:nvPr/>
        </p:nvSpPr>
        <p:spPr>
          <a:xfrm>
            <a:off x="7393320" y="4553352"/>
            <a:ext cx="672917" cy="646089"/>
          </a:xfrm>
          <a:prstGeom prst="roundRect">
            <a:avLst/>
          </a:prstGeom>
          <a:solidFill>
            <a:srgbClr val="C5E9F7"/>
          </a:solidFill>
          <a:ln w="19050" cap="flat" cmpd="sng" algn="ctr">
            <a:solidFill>
              <a:srgbClr val="156082"/>
            </a:solidFill>
            <a:prstDash val="solid"/>
            <a:miter lim="800000"/>
          </a:ln>
          <a:effectLst/>
        </p:spPr>
        <p:txBody>
          <a:bodyPr rtlCol="1"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effectLst/>
                <a:uLnTx/>
                <a:uFillTx/>
                <a:latin typeface="Aptos" panose="02110004020202020204"/>
                <a:ea typeface="+mn-ea"/>
                <a:cs typeface="Arial" panose="020B0604020202020204" pitchFamily="34" charset="0"/>
              </a:rPr>
              <a:t>F</a:t>
            </a:r>
            <a:endParaRPr kumimoji="0" lang="he-IL" sz="1800" b="0" i="0" u="none" strike="noStrike" kern="0" cap="none" spc="0" normalizeH="0" baseline="0" noProof="0">
              <a:ln>
                <a:noFill/>
              </a:ln>
              <a:effectLst/>
              <a:uLnTx/>
              <a:uFillTx/>
              <a:latin typeface="Aptos" panose="02110004020202020204"/>
              <a:ea typeface="+mn-ea"/>
              <a:cs typeface="Arial" panose="020B0604020202020204" pitchFamily="34" charset="0"/>
            </a:endParaRPr>
          </a:p>
        </p:txBody>
      </p:sp>
      <p:cxnSp>
        <p:nvCxnSpPr>
          <p:cNvPr id="27" name="מחבר חץ ישר 9">
            <a:extLst>
              <a:ext uri="{FF2B5EF4-FFF2-40B4-BE49-F238E27FC236}">
                <a16:creationId xmlns:a16="http://schemas.microsoft.com/office/drawing/2014/main" id="{6C174CA6-22F4-BC0F-37CB-A199AE35A774}"/>
              </a:ext>
            </a:extLst>
          </p:cNvPr>
          <p:cNvCxnSpPr>
            <a:stCxn id="26" idx="1"/>
            <a:endCxn id="23" idx="3"/>
          </p:cNvCxnSpPr>
          <p:nvPr/>
        </p:nvCxnSpPr>
        <p:spPr>
          <a:xfrm flipH="1">
            <a:off x="6974732" y="4876397"/>
            <a:ext cx="418588" cy="0"/>
          </a:xfrm>
          <a:prstGeom prst="straightConnector1">
            <a:avLst/>
          </a:prstGeom>
          <a:noFill/>
          <a:ln w="28575" cap="flat" cmpd="sng" algn="ctr">
            <a:solidFill>
              <a:srgbClr val="156082">
                <a:lumMod val="60000"/>
                <a:lumOff val="40000"/>
              </a:srgbClr>
            </a:solidFill>
            <a:prstDash val="solid"/>
            <a:miter lim="800000"/>
            <a:headEnd type="none"/>
            <a:tailEnd type="triangle" w="lg" len="lg"/>
          </a:ln>
          <a:effectLst/>
        </p:spPr>
      </p:cxnSp>
      <p:sp>
        <p:nvSpPr>
          <p:cNvPr id="28" name="מלבן מעוגל 5">
            <a:extLst>
              <a:ext uri="{FF2B5EF4-FFF2-40B4-BE49-F238E27FC236}">
                <a16:creationId xmlns:a16="http://schemas.microsoft.com/office/drawing/2014/main" id="{5F10412E-5CAA-E900-5AFC-EE6F8893776E}"/>
              </a:ext>
            </a:extLst>
          </p:cNvPr>
          <p:cNvSpPr/>
          <p:nvPr/>
        </p:nvSpPr>
        <p:spPr>
          <a:xfrm>
            <a:off x="8945785" y="2676607"/>
            <a:ext cx="1707415" cy="1291657"/>
          </a:xfrm>
          <a:prstGeom prst="roundRect">
            <a:avLst/>
          </a:prstGeom>
          <a:solidFill>
            <a:schemeClr val="accent1">
              <a:lumMod val="60000"/>
              <a:lumOff val="40000"/>
            </a:schemeClr>
          </a:solidFill>
          <a:ln w="19050" cap="flat" cmpd="sng" algn="ctr">
            <a:solidFill>
              <a:srgbClr val="156082"/>
            </a:solidFill>
            <a:prstDash val="solid"/>
            <a:miter lim="800000"/>
          </a:ln>
          <a:effectLst/>
        </p:spPr>
        <p:txBody>
          <a:bodyPr rtlCol="1"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effectLst/>
                <a:uLnTx/>
                <a:uFillTx/>
                <a:latin typeface="Aptos" panose="02110004020202020204"/>
                <a:ea typeface="+mn-ea"/>
                <a:cs typeface="Arial" panose="020B0604020202020204" pitchFamily="34" charset="0"/>
              </a:rPr>
              <a:t>Node</a:t>
            </a:r>
            <a:endParaRPr kumimoji="0" lang="he-IL" sz="1800" b="0" i="0" u="none" strike="noStrike" kern="0" cap="none" spc="0" normalizeH="0" baseline="0" noProof="0">
              <a:ln>
                <a:noFill/>
              </a:ln>
              <a:effectLst/>
              <a:uLnTx/>
              <a:uFillTx/>
              <a:latin typeface="Aptos" panose="02110004020202020204"/>
              <a:ea typeface="+mn-ea"/>
              <a:cs typeface="Arial" panose="020B0604020202020204" pitchFamily="34" charset="0"/>
            </a:endParaRPr>
          </a:p>
        </p:txBody>
      </p:sp>
      <p:cxnSp>
        <p:nvCxnSpPr>
          <p:cNvPr id="32" name="Straight Arrow Connector 31">
            <a:extLst>
              <a:ext uri="{FF2B5EF4-FFF2-40B4-BE49-F238E27FC236}">
                <a16:creationId xmlns:a16="http://schemas.microsoft.com/office/drawing/2014/main" id="{98676EA1-ADB7-6432-FEBC-8985A39C7E66}"/>
              </a:ext>
            </a:extLst>
          </p:cNvPr>
          <p:cNvCxnSpPr>
            <a:cxnSpLocks/>
            <a:stCxn id="28" idx="1"/>
            <a:endCxn id="26" idx="3"/>
          </p:cNvCxnSpPr>
          <p:nvPr/>
        </p:nvCxnSpPr>
        <p:spPr>
          <a:xfrm flipH="1">
            <a:off x="8066237" y="3322436"/>
            <a:ext cx="879548" cy="1553961"/>
          </a:xfrm>
          <a:prstGeom prst="straightConnector1">
            <a:avLst/>
          </a:prstGeom>
          <a:ln>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9D9FC7B-2772-7E84-F226-AFF1C40BF2DD}"/>
              </a:ext>
            </a:extLst>
          </p:cNvPr>
          <p:cNvCxnSpPr>
            <a:cxnSpLocks/>
            <a:stCxn id="28" idx="1"/>
            <a:endCxn id="19" idx="3"/>
          </p:cNvCxnSpPr>
          <p:nvPr/>
        </p:nvCxnSpPr>
        <p:spPr>
          <a:xfrm flipH="1">
            <a:off x="5883329" y="3322436"/>
            <a:ext cx="3062456" cy="557117"/>
          </a:xfrm>
          <a:prstGeom prst="straightConnector1">
            <a:avLst/>
          </a:prstGeom>
          <a:ln>
            <a:prstDash val="solid"/>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760AF7AE-35A6-FFAB-1566-2E8177C6BAA2}"/>
              </a:ext>
            </a:extLst>
          </p:cNvPr>
          <p:cNvGrpSpPr/>
          <p:nvPr/>
        </p:nvGrpSpPr>
        <p:grpSpPr>
          <a:xfrm>
            <a:off x="5274569" y="3375509"/>
            <a:ext cx="2243276" cy="771153"/>
            <a:chOff x="5274569" y="3375509"/>
            <a:chExt cx="2243276" cy="771153"/>
          </a:xfrm>
        </p:grpSpPr>
        <p:pic>
          <p:nvPicPr>
            <p:cNvPr id="36" name="Picture 2">
              <a:extLst>
                <a:ext uri="{FF2B5EF4-FFF2-40B4-BE49-F238E27FC236}">
                  <a16:creationId xmlns:a16="http://schemas.microsoft.com/office/drawing/2014/main" id="{FBCE0172-49F8-0542-AE77-F1439E15E4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74569" y="3602059"/>
              <a:ext cx="544603" cy="544603"/>
            </a:xfrm>
            <a:prstGeom prst="rect">
              <a:avLst/>
            </a:prstGeom>
            <a:noFill/>
            <a:extLst>
              <a:ext uri="{909E8E84-426E-40DD-AFC4-6F175D3DCCD1}">
                <a14:hiddenFill xmlns:a14="http://schemas.microsoft.com/office/drawing/2010/main">
                  <a:solidFill>
                    <a:srgbClr val="FFFFFF"/>
                  </a:solidFill>
                </a14:hiddenFill>
              </a:ext>
            </a:extLst>
          </p:spPr>
        </p:pic>
        <p:pic>
          <p:nvPicPr>
            <p:cNvPr id="85" name="Picture 2">
              <a:extLst>
                <a:ext uri="{FF2B5EF4-FFF2-40B4-BE49-F238E27FC236}">
                  <a16:creationId xmlns:a16="http://schemas.microsoft.com/office/drawing/2014/main" id="{4262EC3E-BFF1-E5DA-1748-FF67D074A4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10677" y="3375509"/>
              <a:ext cx="607168" cy="607168"/>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77408060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par>
                                <p:cTn id="14" presetID="10" presetClass="entr" presetSubtype="0" fill="hold" nodeType="with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fade">
                                      <p:cBhvr>
                                        <p:cTn id="16" dur="500"/>
                                        <p:tgtEl>
                                          <p:spTgt spid="1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500"/>
                                        <p:tgtEl>
                                          <p:spTgt spid="1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500"/>
                                        <p:tgtEl>
                                          <p:spTgt spid="19"/>
                                        </p:tgtEl>
                                      </p:cBhvr>
                                    </p:animEffect>
                                  </p:childTnLst>
                                </p:cTn>
                              </p:par>
                              <p:par>
                                <p:cTn id="23" presetID="10" presetClass="entr" presetSubtype="0" fill="hold" nodeType="with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fade">
                                      <p:cBhvr>
                                        <p:cTn id="25" dur="500"/>
                                        <p:tgtEl>
                                          <p:spTgt spid="20"/>
                                        </p:tgtEl>
                                      </p:cBhvr>
                                    </p:animEffect>
                                  </p:childTnLst>
                                </p:cTn>
                              </p:par>
                              <p:par>
                                <p:cTn id="26" presetID="10" presetClass="entr" presetSubtype="0" fill="hold" nodeType="withEffect">
                                  <p:stCondLst>
                                    <p:cond delay="0"/>
                                  </p:stCondLst>
                                  <p:childTnLst>
                                    <p:set>
                                      <p:cBhvr>
                                        <p:cTn id="27" dur="1" fill="hold">
                                          <p:stCondLst>
                                            <p:cond delay="0"/>
                                          </p:stCondLst>
                                        </p:cTn>
                                        <p:tgtEl>
                                          <p:spTgt spid="21"/>
                                        </p:tgtEl>
                                        <p:attrNameLst>
                                          <p:attrName>style.visibility</p:attrName>
                                        </p:attrNameLst>
                                      </p:cBhvr>
                                      <p:to>
                                        <p:strVal val="visible"/>
                                      </p:to>
                                    </p:set>
                                    <p:animEffect transition="in" filter="fade">
                                      <p:cBhvr>
                                        <p:cTn id="28" dur="500"/>
                                        <p:tgtEl>
                                          <p:spTgt spid="21"/>
                                        </p:tgtEl>
                                      </p:cBhvr>
                                    </p:animEffect>
                                  </p:childTnLst>
                                </p:cTn>
                              </p:par>
                              <p:par>
                                <p:cTn id="29" presetID="10" presetClass="entr" presetSubtype="0" fill="hold" nodeType="withEffect">
                                  <p:stCondLst>
                                    <p:cond delay="0"/>
                                  </p:stCondLst>
                                  <p:childTnLst>
                                    <p:set>
                                      <p:cBhvr>
                                        <p:cTn id="30" dur="1" fill="hold">
                                          <p:stCondLst>
                                            <p:cond delay="0"/>
                                          </p:stCondLst>
                                        </p:cTn>
                                        <p:tgtEl>
                                          <p:spTgt spid="47"/>
                                        </p:tgtEl>
                                        <p:attrNameLst>
                                          <p:attrName>style.visibility</p:attrName>
                                        </p:attrNameLst>
                                      </p:cBhvr>
                                      <p:to>
                                        <p:strVal val="visible"/>
                                      </p:to>
                                    </p:set>
                                    <p:animEffect transition="in" filter="fade">
                                      <p:cBhvr>
                                        <p:cTn id="31" dur="500"/>
                                        <p:tgtEl>
                                          <p:spTgt spid="4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8"/>
                                        </p:tgtEl>
                                        <p:attrNameLst>
                                          <p:attrName>style.visibility</p:attrName>
                                        </p:attrNameLst>
                                      </p:cBhvr>
                                      <p:to>
                                        <p:strVal val="visible"/>
                                      </p:to>
                                    </p:set>
                                    <p:animEffect transition="in" filter="fade">
                                      <p:cBhvr>
                                        <p:cTn id="34" dur="500"/>
                                        <p:tgtEl>
                                          <p:spTgt spid="28"/>
                                        </p:tgtEl>
                                      </p:cBhvr>
                                    </p:animEffect>
                                  </p:childTnLst>
                                </p:cTn>
                              </p:par>
                            </p:childTnLst>
                          </p:cTn>
                        </p:par>
                      </p:childTnLst>
                    </p:cTn>
                  </p:par>
                  <p:par>
                    <p:cTn id="35" fill="hold">
                      <p:stCondLst>
                        <p:cond delay="indefinite"/>
                      </p:stCondLst>
                      <p:childTnLst>
                        <p:par>
                          <p:cTn id="36" fill="hold">
                            <p:stCondLst>
                              <p:cond delay="0"/>
                            </p:stCondLst>
                            <p:childTnLst>
                              <p:par>
                                <p:cTn id="37" presetID="2" presetClass="entr" presetSubtype="8" fill="hold" grpId="0" nodeType="clickEffect">
                                  <p:stCondLst>
                                    <p:cond delay="0"/>
                                  </p:stCondLst>
                                  <p:childTnLst>
                                    <p:set>
                                      <p:cBhvr>
                                        <p:cTn id="38" dur="1" fill="hold">
                                          <p:stCondLst>
                                            <p:cond delay="0"/>
                                          </p:stCondLst>
                                        </p:cTn>
                                        <p:tgtEl>
                                          <p:spTgt spid="22"/>
                                        </p:tgtEl>
                                        <p:attrNameLst>
                                          <p:attrName>style.visibility</p:attrName>
                                        </p:attrNameLst>
                                      </p:cBhvr>
                                      <p:to>
                                        <p:strVal val="visible"/>
                                      </p:to>
                                    </p:set>
                                    <p:anim calcmode="lin" valueType="num">
                                      <p:cBhvr additive="base">
                                        <p:cTn id="39" dur="500" fill="hold"/>
                                        <p:tgtEl>
                                          <p:spTgt spid="22"/>
                                        </p:tgtEl>
                                        <p:attrNameLst>
                                          <p:attrName>ppt_x</p:attrName>
                                        </p:attrNameLst>
                                      </p:cBhvr>
                                      <p:tavLst>
                                        <p:tav tm="0">
                                          <p:val>
                                            <p:strVal val="0-#ppt_w/2"/>
                                          </p:val>
                                        </p:tav>
                                        <p:tav tm="100000">
                                          <p:val>
                                            <p:strVal val="#ppt_x"/>
                                          </p:val>
                                        </p:tav>
                                      </p:tavLst>
                                    </p:anim>
                                    <p:anim calcmode="lin" valueType="num">
                                      <p:cBhvr additive="base">
                                        <p:cTn id="40" dur="500" fill="hold"/>
                                        <p:tgtEl>
                                          <p:spTgt spid="22"/>
                                        </p:tgtEl>
                                        <p:attrNameLst>
                                          <p:attrName>ppt_y</p:attrName>
                                        </p:attrNameLst>
                                      </p:cBhvr>
                                      <p:tavLst>
                                        <p:tav tm="0">
                                          <p:val>
                                            <p:strVal val="#ppt_y"/>
                                          </p:val>
                                        </p:tav>
                                        <p:tav tm="100000">
                                          <p:val>
                                            <p:strVal val="#ppt_y"/>
                                          </p:val>
                                        </p:tav>
                                      </p:tavLst>
                                    </p:anim>
                                  </p:childTnLst>
                                </p:cTn>
                              </p:par>
                              <p:par>
                                <p:cTn id="41" presetID="2" presetClass="entr" presetSubtype="8" fill="hold" grpId="0" nodeType="withEffect">
                                  <p:stCondLst>
                                    <p:cond delay="0"/>
                                  </p:stCondLst>
                                  <p:childTnLst>
                                    <p:set>
                                      <p:cBhvr>
                                        <p:cTn id="42" dur="1" fill="hold">
                                          <p:stCondLst>
                                            <p:cond delay="0"/>
                                          </p:stCondLst>
                                        </p:cTn>
                                        <p:tgtEl>
                                          <p:spTgt spid="23"/>
                                        </p:tgtEl>
                                        <p:attrNameLst>
                                          <p:attrName>style.visibility</p:attrName>
                                        </p:attrNameLst>
                                      </p:cBhvr>
                                      <p:to>
                                        <p:strVal val="visible"/>
                                      </p:to>
                                    </p:set>
                                    <p:anim calcmode="lin" valueType="num">
                                      <p:cBhvr additive="base">
                                        <p:cTn id="43" dur="500" fill="hold"/>
                                        <p:tgtEl>
                                          <p:spTgt spid="23"/>
                                        </p:tgtEl>
                                        <p:attrNameLst>
                                          <p:attrName>ppt_x</p:attrName>
                                        </p:attrNameLst>
                                      </p:cBhvr>
                                      <p:tavLst>
                                        <p:tav tm="0">
                                          <p:val>
                                            <p:strVal val="0-#ppt_w/2"/>
                                          </p:val>
                                        </p:tav>
                                        <p:tav tm="100000">
                                          <p:val>
                                            <p:strVal val="#ppt_x"/>
                                          </p:val>
                                        </p:tav>
                                      </p:tavLst>
                                    </p:anim>
                                    <p:anim calcmode="lin" valueType="num">
                                      <p:cBhvr additive="base">
                                        <p:cTn id="44" dur="500" fill="hold"/>
                                        <p:tgtEl>
                                          <p:spTgt spid="23"/>
                                        </p:tgtEl>
                                        <p:attrNameLst>
                                          <p:attrName>ppt_y</p:attrName>
                                        </p:attrNameLst>
                                      </p:cBhvr>
                                      <p:tavLst>
                                        <p:tav tm="0">
                                          <p:val>
                                            <p:strVal val="#ppt_y"/>
                                          </p:val>
                                        </p:tav>
                                        <p:tav tm="100000">
                                          <p:val>
                                            <p:strVal val="#ppt_y"/>
                                          </p:val>
                                        </p:tav>
                                      </p:tavLst>
                                    </p:anim>
                                  </p:childTnLst>
                                </p:cTn>
                              </p:par>
                              <p:par>
                                <p:cTn id="45" presetID="2" presetClass="entr" presetSubtype="8" fill="hold" nodeType="withEffect">
                                  <p:stCondLst>
                                    <p:cond delay="0"/>
                                  </p:stCondLst>
                                  <p:childTnLst>
                                    <p:set>
                                      <p:cBhvr>
                                        <p:cTn id="46" dur="1" fill="hold">
                                          <p:stCondLst>
                                            <p:cond delay="0"/>
                                          </p:stCondLst>
                                        </p:cTn>
                                        <p:tgtEl>
                                          <p:spTgt spid="25"/>
                                        </p:tgtEl>
                                        <p:attrNameLst>
                                          <p:attrName>style.visibility</p:attrName>
                                        </p:attrNameLst>
                                      </p:cBhvr>
                                      <p:to>
                                        <p:strVal val="visible"/>
                                      </p:to>
                                    </p:set>
                                    <p:anim calcmode="lin" valueType="num">
                                      <p:cBhvr additive="base">
                                        <p:cTn id="47" dur="500" fill="hold"/>
                                        <p:tgtEl>
                                          <p:spTgt spid="25"/>
                                        </p:tgtEl>
                                        <p:attrNameLst>
                                          <p:attrName>ppt_x</p:attrName>
                                        </p:attrNameLst>
                                      </p:cBhvr>
                                      <p:tavLst>
                                        <p:tav tm="0">
                                          <p:val>
                                            <p:strVal val="0-#ppt_w/2"/>
                                          </p:val>
                                        </p:tav>
                                        <p:tav tm="100000">
                                          <p:val>
                                            <p:strVal val="#ppt_x"/>
                                          </p:val>
                                        </p:tav>
                                      </p:tavLst>
                                    </p:anim>
                                    <p:anim calcmode="lin" valueType="num">
                                      <p:cBhvr additive="base">
                                        <p:cTn id="48" dur="500" fill="hold"/>
                                        <p:tgtEl>
                                          <p:spTgt spid="25"/>
                                        </p:tgtEl>
                                        <p:attrNameLst>
                                          <p:attrName>ppt_y</p:attrName>
                                        </p:attrNameLst>
                                      </p:cBhvr>
                                      <p:tavLst>
                                        <p:tav tm="0">
                                          <p:val>
                                            <p:strVal val="#ppt_y"/>
                                          </p:val>
                                        </p:tav>
                                        <p:tav tm="100000">
                                          <p:val>
                                            <p:strVal val="#ppt_y"/>
                                          </p:val>
                                        </p:tav>
                                      </p:tavLst>
                                    </p:anim>
                                  </p:childTnLst>
                                </p:cTn>
                              </p:par>
                              <p:par>
                                <p:cTn id="49" presetID="2" presetClass="entr" presetSubtype="8" fill="hold" grpId="0" nodeType="withEffect">
                                  <p:stCondLst>
                                    <p:cond delay="0"/>
                                  </p:stCondLst>
                                  <p:childTnLst>
                                    <p:set>
                                      <p:cBhvr>
                                        <p:cTn id="50" dur="1" fill="hold">
                                          <p:stCondLst>
                                            <p:cond delay="0"/>
                                          </p:stCondLst>
                                        </p:cTn>
                                        <p:tgtEl>
                                          <p:spTgt spid="26"/>
                                        </p:tgtEl>
                                        <p:attrNameLst>
                                          <p:attrName>style.visibility</p:attrName>
                                        </p:attrNameLst>
                                      </p:cBhvr>
                                      <p:to>
                                        <p:strVal val="visible"/>
                                      </p:to>
                                    </p:set>
                                    <p:anim calcmode="lin" valueType="num">
                                      <p:cBhvr additive="base">
                                        <p:cTn id="51" dur="500" fill="hold"/>
                                        <p:tgtEl>
                                          <p:spTgt spid="26"/>
                                        </p:tgtEl>
                                        <p:attrNameLst>
                                          <p:attrName>ppt_x</p:attrName>
                                        </p:attrNameLst>
                                      </p:cBhvr>
                                      <p:tavLst>
                                        <p:tav tm="0">
                                          <p:val>
                                            <p:strVal val="0-#ppt_w/2"/>
                                          </p:val>
                                        </p:tav>
                                        <p:tav tm="100000">
                                          <p:val>
                                            <p:strVal val="#ppt_x"/>
                                          </p:val>
                                        </p:tav>
                                      </p:tavLst>
                                    </p:anim>
                                    <p:anim calcmode="lin" valueType="num">
                                      <p:cBhvr additive="base">
                                        <p:cTn id="52" dur="500" fill="hold"/>
                                        <p:tgtEl>
                                          <p:spTgt spid="26"/>
                                        </p:tgtEl>
                                        <p:attrNameLst>
                                          <p:attrName>ppt_y</p:attrName>
                                        </p:attrNameLst>
                                      </p:cBhvr>
                                      <p:tavLst>
                                        <p:tav tm="0">
                                          <p:val>
                                            <p:strVal val="#ppt_y"/>
                                          </p:val>
                                        </p:tav>
                                        <p:tav tm="100000">
                                          <p:val>
                                            <p:strVal val="#ppt_y"/>
                                          </p:val>
                                        </p:tav>
                                      </p:tavLst>
                                    </p:anim>
                                  </p:childTnLst>
                                </p:cTn>
                              </p:par>
                              <p:par>
                                <p:cTn id="53" presetID="2" presetClass="entr" presetSubtype="8" fill="hold" nodeType="withEffect">
                                  <p:stCondLst>
                                    <p:cond delay="0"/>
                                  </p:stCondLst>
                                  <p:childTnLst>
                                    <p:set>
                                      <p:cBhvr>
                                        <p:cTn id="54" dur="1" fill="hold">
                                          <p:stCondLst>
                                            <p:cond delay="0"/>
                                          </p:stCondLst>
                                        </p:cTn>
                                        <p:tgtEl>
                                          <p:spTgt spid="27"/>
                                        </p:tgtEl>
                                        <p:attrNameLst>
                                          <p:attrName>style.visibility</p:attrName>
                                        </p:attrNameLst>
                                      </p:cBhvr>
                                      <p:to>
                                        <p:strVal val="visible"/>
                                      </p:to>
                                    </p:set>
                                    <p:anim calcmode="lin" valueType="num">
                                      <p:cBhvr additive="base">
                                        <p:cTn id="55" dur="500" fill="hold"/>
                                        <p:tgtEl>
                                          <p:spTgt spid="27"/>
                                        </p:tgtEl>
                                        <p:attrNameLst>
                                          <p:attrName>ppt_x</p:attrName>
                                        </p:attrNameLst>
                                      </p:cBhvr>
                                      <p:tavLst>
                                        <p:tav tm="0">
                                          <p:val>
                                            <p:strVal val="0-#ppt_w/2"/>
                                          </p:val>
                                        </p:tav>
                                        <p:tav tm="100000">
                                          <p:val>
                                            <p:strVal val="#ppt_x"/>
                                          </p:val>
                                        </p:tav>
                                      </p:tavLst>
                                    </p:anim>
                                    <p:anim calcmode="lin" valueType="num">
                                      <p:cBhvr additive="base">
                                        <p:cTn id="56" dur="500" fill="hold"/>
                                        <p:tgtEl>
                                          <p:spTgt spid="27"/>
                                        </p:tgtEl>
                                        <p:attrNameLst>
                                          <p:attrName>ppt_y</p:attrName>
                                        </p:attrNameLst>
                                      </p:cBhvr>
                                      <p:tavLst>
                                        <p:tav tm="0">
                                          <p:val>
                                            <p:strVal val="#ppt_y"/>
                                          </p:val>
                                        </p:tav>
                                        <p:tav tm="100000">
                                          <p:val>
                                            <p:strVal val="#ppt_y"/>
                                          </p:val>
                                        </p:tav>
                                      </p:tavLst>
                                    </p:anim>
                                  </p:childTnLst>
                                </p:cTn>
                              </p:par>
                              <p:par>
                                <p:cTn id="57" presetID="2" presetClass="entr" presetSubtype="8" fill="hold" nodeType="withEffect">
                                  <p:stCondLst>
                                    <p:cond delay="0"/>
                                  </p:stCondLst>
                                  <p:childTnLst>
                                    <p:set>
                                      <p:cBhvr>
                                        <p:cTn id="58" dur="1" fill="hold">
                                          <p:stCondLst>
                                            <p:cond delay="0"/>
                                          </p:stCondLst>
                                        </p:cTn>
                                        <p:tgtEl>
                                          <p:spTgt spid="24"/>
                                        </p:tgtEl>
                                        <p:attrNameLst>
                                          <p:attrName>style.visibility</p:attrName>
                                        </p:attrNameLst>
                                      </p:cBhvr>
                                      <p:to>
                                        <p:strVal val="visible"/>
                                      </p:to>
                                    </p:set>
                                    <p:anim calcmode="lin" valueType="num">
                                      <p:cBhvr additive="base">
                                        <p:cTn id="59" dur="500" fill="hold"/>
                                        <p:tgtEl>
                                          <p:spTgt spid="24"/>
                                        </p:tgtEl>
                                        <p:attrNameLst>
                                          <p:attrName>ppt_x</p:attrName>
                                        </p:attrNameLst>
                                      </p:cBhvr>
                                      <p:tavLst>
                                        <p:tav tm="0">
                                          <p:val>
                                            <p:strVal val="0-#ppt_w/2"/>
                                          </p:val>
                                        </p:tav>
                                        <p:tav tm="100000">
                                          <p:val>
                                            <p:strVal val="#ppt_x"/>
                                          </p:val>
                                        </p:tav>
                                      </p:tavLst>
                                    </p:anim>
                                    <p:anim calcmode="lin" valueType="num">
                                      <p:cBhvr additive="base">
                                        <p:cTn id="60" dur="500" fill="hold"/>
                                        <p:tgtEl>
                                          <p:spTgt spid="24"/>
                                        </p:tgtEl>
                                        <p:attrNameLst>
                                          <p:attrName>ppt_y</p:attrName>
                                        </p:attrNameLst>
                                      </p:cBhvr>
                                      <p:tavLst>
                                        <p:tav tm="0">
                                          <p:val>
                                            <p:strVal val="#ppt_y"/>
                                          </p:val>
                                        </p:tav>
                                        <p:tav tm="100000">
                                          <p:val>
                                            <p:strVal val="#ppt_y"/>
                                          </p:val>
                                        </p:tav>
                                      </p:tavLst>
                                    </p:anim>
                                  </p:childTnLst>
                                </p:cTn>
                              </p:par>
                              <p:par>
                                <p:cTn id="61" presetID="10" presetClass="entr" presetSubtype="0" fill="hold" nodeType="withEffect">
                                  <p:stCondLst>
                                    <p:cond delay="0"/>
                                  </p:stCondLst>
                                  <p:childTnLst>
                                    <p:set>
                                      <p:cBhvr>
                                        <p:cTn id="62" dur="1" fill="hold">
                                          <p:stCondLst>
                                            <p:cond delay="0"/>
                                          </p:stCondLst>
                                        </p:cTn>
                                        <p:tgtEl>
                                          <p:spTgt spid="32"/>
                                        </p:tgtEl>
                                        <p:attrNameLst>
                                          <p:attrName>style.visibility</p:attrName>
                                        </p:attrNameLst>
                                      </p:cBhvr>
                                      <p:to>
                                        <p:strVal val="visible"/>
                                      </p:to>
                                    </p:set>
                                    <p:animEffect transition="in" filter="fade">
                                      <p:cBhvr>
                                        <p:cTn id="63" dur="500"/>
                                        <p:tgtEl>
                                          <p:spTgt spid="32"/>
                                        </p:tgtEl>
                                      </p:cBhvr>
                                    </p:animEffect>
                                  </p:childTnLst>
                                </p:cTn>
                              </p:par>
                            </p:childTnLst>
                          </p:cTn>
                        </p:par>
                      </p:childTnLst>
                    </p:cTn>
                  </p:par>
                  <p:par>
                    <p:cTn id="64" fill="hold">
                      <p:stCondLst>
                        <p:cond delay="indefinite"/>
                      </p:stCondLst>
                      <p:childTnLst>
                        <p:par>
                          <p:cTn id="65" fill="hold">
                            <p:stCondLst>
                              <p:cond delay="0"/>
                            </p:stCondLst>
                            <p:childTnLst>
                              <p:par>
                                <p:cTn id="66" presetID="14" presetClass="entr" presetSubtype="10" fill="hold" nodeType="clickEffect">
                                  <p:stCondLst>
                                    <p:cond delay="0"/>
                                  </p:stCondLst>
                                  <p:childTnLst>
                                    <p:set>
                                      <p:cBhvr>
                                        <p:cTn id="67" dur="1" fill="hold">
                                          <p:stCondLst>
                                            <p:cond delay="0"/>
                                          </p:stCondLst>
                                        </p:cTn>
                                        <p:tgtEl>
                                          <p:spTgt spid="2"/>
                                        </p:tgtEl>
                                        <p:attrNameLst>
                                          <p:attrName>style.visibility</p:attrName>
                                        </p:attrNameLst>
                                      </p:cBhvr>
                                      <p:to>
                                        <p:strVal val="visible"/>
                                      </p:to>
                                    </p:set>
                                    <p:animEffect transition="in" filter="randombar(horizontal)">
                                      <p:cBhvr>
                                        <p:cTn id="68" dur="500"/>
                                        <p:tgtEl>
                                          <p:spTgt spid="2"/>
                                        </p:tgtEl>
                                      </p:cBhvr>
                                    </p:animEffect>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nodeType="clickEffect">
                                  <p:stCondLst>
                                    <p:cond delay="0"/>
                                  </p:stCondLst>
                                  <p:childTnLst>
                                    <p:set>
                                      <p:cBhvr>
                                        <p:cTn id="72" dur="1" fill="hold">
                                          <p:stCondLst>
                                            <p:cond delay="0"/>
                                          </p:stCondLst>
                                        </p:cTn>
                                        <p:tgtEl>
                                          <p:spTgt spid="3"/>
                                        </p:tgtEl>
                                        <p:attrNameLst>
                                          <p:attrName>style.visibility</p:attrName>
                                        </p:attrNameLst>
                                      </p:cBhvr>
                                      <p:to>
                                        <p:strVal val="visible"/>
                                      </p:to>
                                    </p:set>
                                    <p:anim calcmode="lin" valueType="num">
                                      <p:cBhvr additive="base">
                                        <p:cTn id="73" dur="500" fill="hold"/>
                                        <p:tgtEl>
                                          <p:spTgt spid="3"/>
                                        </p:tgtEl>
                                        <p:attrNameLst>
                                          <p:attrName>ppt_x</p:attrName>
                                        </p:attrNameLst>
                                      </p:cBhvr>
                                      <p:tavLst>
                                        <p:tav tm="0">
                                          <p:val>
                                            <p:strVal val="#ppt_x"/>
                                          </p:val>
                                        </p:tav>
                                        <p:tav tm="100000">
                                          <p:val>
                                            <p:strVal val="#ppt_x"/>
                                          </p:val>
                                        </p:tav>
                                      </p:tavLst>
                                    </p:anim>
                                    <p:anim calcmode="lin" valueType="num">
                                      <p:cBhvr additive="base">
                                        <p:cTn id="7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8" grpId="0" animBg="1"/>
      <p:bldP spid="19" grpId="0" animBg="1"/>
      <p:bldP spid="22" grpId="0" animBg="1"/>
      <p:bldP spid="23" grpId="0" animBg="1"/>
      <p:bldP spid="26" grpId="0" animBg="1"/>
      <p:bldP spid="28"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3" name="Text 0"/>
          <p:cNvSpPr/>
          <p:nvPr/>
        </p:nvSpPr>
        <p:spPr>
          <a:xfrm>
            <a:off x="730568" y="1249681"/>
            <a:ext cx="7682865" cy="968718"/>
          </a:xfrm>
          <a:prstGeom prst="rect">
            <a:avLst/>
          </a:prstGeom>
          <a:noFill/>
          <a:ln/>
        </p:spPr>
        <p:txBody>
          <a:bodyPr wrap="square" lIns="0" tIns="0" rIns="0" bIns="0" rtlCol="0" anchor="t"/>
          <a:lstStyle/>
          <a:p>
            <a:pPr marL="0" indent="0" algn="l">
              <a:lnSpc>
                <a:spcPts val="5400"/>
              </a:lnSpc>
              <a:buNone/>
            </a:pPr>
            <a:r>
              <a:rPr lang="en-US" sz="4450" b="1">
                <a:solidFill>
                  <a:srgbClr val="2E3C4E"/>
                </a:solidFill>
                <a:latin typeface="Barlow Bold" pitchFamily="34" charset="0"/>
              </a:rPr>
              <a:t>Summary</a:t>
            </a:r>
          </a:p>
        </p:txBody>
      </p:sp>
      <p:grpSp>
        <p:nvGrpSpPr>
          <p:cNvPr id="18" name="Group 17">
            <a:extLst>
              <a:ext uri="{FF2B5EF4-FFF2-40B4-BE49-F238E27FC236}">
                <a16:creationId xmlns:a16="http://schemas.microsoft.com/office/drawing/2014/main" id="{59FC4DA6-2810-F7B2-B4AC-D088C3D18319}"/>
              </a:ext>
            </a:extLst>
          </p:cNvPr>
          <p:cNvGrpSpPr/>
          <p:nvPr/>
        </p:nvGrpSpPr>
        <p:grpSpPr>
          <a:xfrm>
            <a:off x="709786" y="2509931"/>
            <a:ext cx="7682865" cy="802243"/>
            <a:chOff x="730568" y="2935962"/>
            <a:chExt cx="7682865" cy="802243"/>
          </a:xfrm>
        </p:grpSpPr>
        <p:sp>
          <p:nvSpPr>
            <p:cNvPr id="4" name="Shape 1"/>
            <p:cNvSpPr/>
            <p:nvPr/>
          </p:nvSpPr>
          <p:spPr>
            <a:xfrm>
              <a:off x="730568" y="2935962"/>
              <a:ext cx="156448" cy="802243"/>
            </a:xfrm>
            <a:prstGeom prst="roundRect">
              <a:avLst>
                <a:gd name="adj" fmla="val 200135"/>
              </a:avLst>
            </a:prstGeom>
            <a:solidFill>
              <a:srgbClr val="D4E9F7"/>
            </a:solidFill>
            <a:ln w="7620">
              <a:solidFill>
                <a:srgbClr val="BACFDD"/>
              </a:solidFill>
              <a:prstDash val="solid"/>
            </a:ln>
          </p:spPr>
          <p:txBody>
            <a:bodyPr/>
            <a:lstStyle/>
            <a:p>
              <a:endParaRPr lang="he-IL"/>
            </a:p>
          </p:txBody>
        </p:sp>
        <p:sp>
          <p:nvSpPr>
            <p:cNvPr id="5" name="Text 2"/>
            <p:cNvSpPr/>
            <p:nvPr/>
          </p:nvSpPr>
          <p:spPr>
            <a:xfrm>
              <a:off x="1200031" y="2935962"/>
              <a:ext cx="3401616" cy="343257"/>
            </a:xfrm>
            <a:prstGeom prst="rect">
              <a:avLst/>
            </a:prstGeom>
            <a:noFill/>
            <a:ln/>
          </p:spPr>
          <p:txBody>
            <a:bodyPr wrap="none" lIns="0" tIns="0" rIns="0" bIns="0" rtlCol="0" anchor="t"/>
            <a:lstStyle/>
            <a:p>
              <a:pPr marL="0" indent="0" algn="l">
                <a:lnSpc>
                  <a:spcPts val="2700"/>
                </a:lnSpc>
                <a:buNone/>
              </a:pPr>
              <a:r>
                <a:rPr lang="en-US" sz="2150" b="1">
                  <a:solidFill>
                    <a:srgbClr val="384653"/>
                  </a:solidFill>
                  <a:latin typeface="Barlow Bold" pitchFamily="34" charset="0"/>
                  <a:ea typeface="Barlow Bold" pitchFamily="34" charset="-122"/>
                  <a:cs typeface="Barlow Bold" pitchFamily="34" charset="-120"/>
                </a:rPr>
                <a:t>Decentralized Digital Money</a:t>
              </a:r>
              <a:endParaRPr lang="en-US" sz="2150"/>
            </a:p>
          </p:txBody>
        </p:sp>
        <p:sp>
          <p:nvSpPr>
            <p:cNvPr id="6" name="Text 3"/>
            <p:cNvSpPr/>
            <p:nvPr/>
          </p:nvSpPr>
          <p:spPr>
            <a:xfrm>
              <a:off x="1200031" y="3404354"/>
              <a:ext cx="7213402" cy="333851"/>
            </a:xfrm>
            <a:prstGeom prst="rect">
              <a:avLst/>
            </a:prstGeom>
            <a:noFill/>
            <a:ln/>
          </p:spPr>
          <p:txBody>
            <a:bodyPr wrap="none" lIns="0" tIns="0" rIns="0" bIns="0" rtlCol="0" anchor="t"/>
            <a:lstStyle/>
            <a:p>
              <a:pPr marL="0" indent="0" algn="l">
                <a:lnSpc>
                  <a:spcPts val="2600"/>
                </a:lnSpc>
                <a:buNone/>
              </a:pPr>
              <a:r>
                <a:rPr lang="en-US" sz="1600">
                  <a:solidFill>
                    <a:srgbClr val="384653"/>
                  </a:solidFill>
                  <a:latin typeface="Montserrat" pitchFamily="34" charset="0"/>
                  <a:ea typeface="Montserrat" pitchFamily="34" charset="-122"/>
                  <a:cs typeface="Montserrat" pitchFamily="34" charset="-120"/>
                </a:rPr>
                <a:t> No central authority, runs on a peer-to-peer network</a:t>
              </a:r>
              <a:endParaRPr lang="en-US" sz="1600"/>
            </a:p>
          </p:txBody>
        </p:sp>
      </p:grpSp>
      <p:grpSp>
        <p:nvGrpSpPr>
          <p:cNvPr id="19" name="Group 18">
            <a:extLst>
              <a:ext uri="{FF2B5EF4-FFF2-40B4-BE49-F238E27FC236}">
                <a16:creationId xmlns:a16="http://schemas.microsoft.com/office/drawing/2014/main" id="{7A1D891B-B667-BADE-6D0D-087395256625}"/>
              </a:ext>
            </a:extLst>
          </p:cNvPr>
          <p:cNvGrpSpPr/>
          <p:nvPr/>
        </p:nvGrpSpPr>
        <p:grpSpPr>
          <a:xfrm>
            <a:off x="1022801" y="3520891"/>
            <a:ext cx="7369849" cy="802243"/>
            <a:chOff x="1043583" y="3946922"/>
            <a:chExt cx="7369849" cy="802243"/>
          </a:xfrm>
        </p:grpSpPr>
        <p:sp>
          <p:nvSpPr>
            <p:cNvPr id="7" name="Shape 4"/>
            <p:cNvSpPr/>
            <p:nvPr/>
          </p:nvSpPr>
          <p:spPr>
            <a:xfrm>
              <a:off x="1043583" y="3946922"/>
              <a:ext cx="156448" cy="802243"/>
            </a:xfrm>
            <a:prstGeom prst="roundRect">
              <a:avLst>
                <a:gd name="adj" fmla="val 200135"/>
              </a:avLst>
            </a:prstGeom>
            <a:solidFill>
              <a:srgbClr val="D4E9F7"/>
            </a:solidFill>
            <a:ln w="7620">
              <a:solidFill>
                <a:srgbClr val="BACFDD"/>
              </a:solidFill>
              <a:prstDash val="solid"/>
            </a:ln>
          </p:spPr>
          <p:txBody>
            <a:bodyPr/>
            <a:lstStyle/>
            <a:p>
              <a:endParaRPr lang="he-IL"/>
            </a:p>
          </p:txBody>
        </p:sp>
        <p:sp>
          <p:nvSpPr>
            <p:cNvPr id="8" name="Text 5"/>
            <p:cNvSpPr/>
            <p:nvPr/>
          </p:nvSpPr>
          <p:spPr>
            <a:xfrm>
              <a:off x="1513046" y="3946922"/>
              <a:ext cx="2746534" cy="343257"/>
            </a:xfrm>
            <a:prstGeom prst="rect">
              <a:avLst/>
            </a:prstGeom>
            <a:noFill/>
            <a:ln/>
          </p:spPr>
          <p:txBody>
            <a:bodyPr wrap="none" lIns="0" tIns="0" rIns="0" bIns="0" rtlCol="0" anchor="t"/>
            <a:lstStyle/>
            <a:p>
              <a:pPr marL="0" indent="0" algn="l">
                <a:lnSpc>
                  <a:spcPts val="2700"/>
                </a:lnSpc>
                <a:buNone/>
              </a:pPr>
              <a:r>
                <a:rPr lang="en-US" sz="2150" b="1">
                  <a:solidFill>
                    <a:srgbClr val="384653"/>
                  </a:solidFill>
                  <a:latin typeface="Barlow Bold" pitchFamily="34" charset="0"/>
                  <a:ea typeface="Barlow Bold" pitchFamily="34" charset="-122"/>
                  <a:cs typeface="Barlow Bold" pitchFamily="34" charset="-120"/>
                </a:rPr>
                <a:t>Trustless System</a:t>
              </a:r>
              <a:endParaRPr lang="en-US" sz="2150"/>
            </a:p>
          </p:txBody>
        </p:sp>
        <p:sp>
          <p:nvSpPr>
            <p:cNvPr id="9" name="Text 6"/>
            <p:cNvSpPr/>
            <p:nvPr/>
          </p:nvSpPr>
          <p:spPr>
            <a:xfrm>
              <a:off x="1513046" y="4415314"/>
              <a:ext cx="6900386" cy="333851"/>
            </a:xfrm>
            <a:prstGeom prst="rect">
              <a:avLst/>
            </a:prstGeom>
            <a:noFill/>
            <a:ln/>
          </p:spPr>
          <p:txBody>
            <a:bodyPr wrap="none" lIns="0" tIns="0" rIns="0" bIns="0" rtlCol="0" anchor="t"/>
            <a:lstStyle/>
            <a:p>
              <a:pPr marL="0" indent="0" algn="l">
                <a:lnSpc>
                  <a:spcPts val="2600"/>
                </a:lnSpc>
                <a:buNone/>
              </a:pPr>
              <a:r>
                <a:rPr lang="en-US" sz="1600">
                  <a:solidFill>
                    <a:srgbClr val="384653"/>
                  </a:solidFill>
                  <a:latin typeface="Montserrat" pitchFamily="34" charset="0"/>
                  <a:ea typeface="Montserrat" pitchFamily="34" charset="-122"/>
                  <a:cs typeface="Montserrat" pitchFamily="34" charset="-120"/>
                </a:rPr>
                <a:t>Uses cryptography to ensure security and privacy</a:t>
              </a:r>
              <a:endParaRPr lang="en-US" sz="1600"/>
            </a:p>
          </p:txBody>
        </p:sp>
      </p:grpSp>
      <p:grpSp>
        <p:nvGrpSpPr>
          <p:cNvPr id="20" name="Group 19">
            <a:extLst>
              <a:ext uri="{FF2B5EF4-FFF2-40B4-BE49-F238E27FC236}">
                <a16:creationId xmlns:a16="http://schemas.microsoft.com/office/drawing/2014/main" id="{D4F2352B-A942-D23C-D31E-40E8A693B601}"/>
              </a:ext>
            </a:extLst>
          </p:cNvPr>
          <p:cNvGrpSpPr/>
          <p:nvPr/>
        </p:nvGrpSpPr>
        <p:grpSpPr>
          <a:xfrm>
            <a:off x="1335935" y="4531851"/>
            <a:ext cx="7056716" cy="802243"/>
            <a:chOff x="1356717" y="4957882"/>
            <a:chExt cx="7056716" cy="802243"/>
          </a:xfrm>
        </p:grpSpPr>
        <p:sp>
          <p:nvSpPr>
            <p:cNvPr id="10" name="Shape 7"/>
            <p:cNvSpPr/>
            <p:nvPr/>
          </p:nvSpPr>
          <p:spPr>
            <a:xfrm>
              <a:off x="1356717" y="4957882"/>
              <a:ext cx="156448" cy="802243"/>
            </a:xfrm>
            <a:prstGeom prst="roundRect">
              <a:avLst>
                <a:gd name="adj" fmla="val 200135"/>
              </a:avLst>
            </a:prstGeom>
            <a:solidFill>
              <a:srgbClr val="D4E9F7"/>
            </a:solidFill>
            <a:ln w="7620">
              <a:solidFill>
                <a:srgbClr val="BACFDD"/>
              </a:solidFill>
              <a:prstDash val="solid"/>
            </a:ln>
          </p:spPr>
          <p:txBody>
            <a:bodyPr/>
            <a:lstStyle/>
            <a:p>
              <a:endParaRPr lang="he-IL"/>
            </a:p>
          </p:txBody>
        </p:sp>
        <p:sp>
          <p:nvSpPr>
            <p:cNvPr id="11" name="Text 8"/>
            <p:cNvSpPr/>
            <p:nvPr/>
          </p:nvSpPr>
          <p:spPr>
            <a:xfrm>
              <a:off x="1826181" y="4957882"/>
              <a:ext cx="2746534" cy="343257"/>
            </a:xfrm>
            <a:prstGeom prst="rect">
              <a:avLst/>
            </a:prstGeom>
            <a:noFill/>
            <a:ln/>
          </p:spPr>
          <p:txBody>
            <a:bodyPr wrap="none" lIns="0" tIns="0" rIns="0" bIns="0" rtlCol="0" anchor="t"/>
            <a:lstStyle/>
            <a:p>
              <a:pPr marL="0" indent="0" algn="l">
                <a:lnSpc>
                  <a:spcPts val="2700"/>
                </a:lnSpc>
                <a:buNone/>
              </a:pPr>
              <a:r>
                <a:rPr lang="en-US" sz="2150" b="1">
                  <a:solidFill>
                    <a:srgbClr val="384653"/>
                  </a:solidFill>
                  <a:latin typeface="Barlow Bold" pitchFamily="34" charset="0"/>
                  <a:ea typeface="Barlow Bold" pitchFamily="34" charset="-122"/>
                  <a:cs typeface="Barlow Bold" pitchFamily="34" charset="-120"/>
                </a:rPr>
                <a:t>Satoshi’s Breakthrough</a:t>
              </a:r>
              <a:endParaRPr lang="en-US" sz="2150"/>
            </a:p>
          </p:txBody>
        </p:sp>
        <p:sp>
          <p:nvSpPr>
            <p:cNvPr id="12" name="Text 9"/>
            <p:cNvSpPr/>
            <p:nvPr/>
          </p:nvSpPr>
          <p:spPr>
            <a:xfrm>
              <a:off x="1826181" y="5426273"/>
              <a:ext cx="6587252" cy="333851"/>
            </a:xfrm>
            <a:prstGeom prst="rect">
              <a:avLst/>
            </a:prstGeom>
            <a:noFill/>
            <a:ln/>
          </p:spPr>
          <p:txBody>
            <a:bodyPr wrap="none" lIns="0" tIns="0" rIns="0" bIns="0" rtlCol="0" anchor="t"/>
            <a:lstStyle/>
            <a:p>
              <a:pPr marL="0" indent="0" algn="l">
                <a:lnSpc>
                  <a:spcPts val="2600"/>
                </a:lnSpc>
                <a:buNone/>
              </a:pPr>
              <a:r>
                <a:rPr lang="en-US" sz="1600">
                  <a:solidFill>
                    <a:srgbClr val="384653"/>
                  </a:solidFill>
                  <a:latin typeface="Montserrat" pitchFamily="34" charset="0"/>
                  <a:ea typeface="Montserrat" pitchFamily="34" charset="-122"/>
                  <a:cs typeface="Montserrat" pitchFamily="34" charset="-120"/>
                </a:rPr>
                <a:t>Solved double-spending without a trusted third party by the PoW</a:t>
              </a:r>
              <a:endParaRPr lang="en-US" sz="1600"/>
            </a:p>
          </p:txBody>
        </p:sp>
      </p:grpSp>
      <p:grpSp>
        <p:nvGrpSpPr>
          <p:cNvPr id="21" name="Group 20">
            <a:extLst>
              <a:ext uri="{FF2B5EF4-FFF2-40B4-BE49-F238E27FC236}">
                <a16:creationId xmlns:a16="http://schemas.microsoft.com/office/drawing/2014/main" id="{26A0085B-3D71-527B-739E-45925A78BD9D}"/>
              </a:ext>
            </a:extLst>
          </p:cNvPr>
          <p:cNvGrpSpPr/>
          <p:nvPr/>
        </p:nvGrpSpPr>
        <p:grpSpPr>
          <a:xfrm>
            <a:off x="1649070" y="5542810"/>
            <a:ext cx="6743581" cy="802243"/>
            <a:chOff x="1669852" y="5968841"/>
            <a:chExt cx="6743581" cy="802243"/>
          </a:xfrm>
        </p:grpSpPr>
        <p:sp>
          <p:nvSpPr>
            <p:cNvPr id="13" name="Shape 10"/>
            <p:cNvSpPr/>
            <p:nvPr/>
          </p:nvSpPr>
          <p:spPr>
            <a:xfrm>
              <a:off x="1669852" y="5968841"/>
              <a:ext cx="156448" cy="802243"/>
            </a:xfrm>
            <a:prstGeom prst="roundRect">
              <a:avLst>
                <a:gd name="adj" fmla="val 200135"/>
              </a:avLst>
            </a:prstGeom>
            <a:solidFill>
              <a:srgbClr val="D4E9F7"/>
            </a:solidFill>
            <a:ln w="7620">
              <a:solidFill>
                <a:srgbClr val="BACFDD"/>
              </a:solidFill>
              <a:prstDash val="solid"/>
            </a:ln>
          </p:spPr>
          <p:txBody>
            <a:bodyPr/>
            <a:lstStyle/>
            <a:p>
              <a:endParaRPr lang="he-IL"/>
            </a:p>
          </p:txBody>
        </p:sp>
        <p:sp>
          <p:nvSpPr>
            <p:cNvPr id="14" name="Text 11"/>
            <p:cNvSpPr/>
            <p:nvPr/>
          </p:nvSpPr>
          <p:spPr>
            <a:xfrm>
              <a:off x="2139315" y="5968841"/>
              <a:ext cx="2746534" cy="343257"/>
            </a:xfrm>
            <a:prstGeom prst="rect">
              <a:avLst/>
            </a:prstGeom>
            <a:noFill/>
            <a:ln/>
          </p:spPr>
          <p:txBody>
            <a:bodyPr wrap="none" lIns="0" tIns="0" rIns="0" bIns="0" rtlCol="0" anchor="t"/>
            <a:lstStyle/>
            <a:p>
              <a:pPr marL="0" indent="0" algn="l">
                <a:lnSpc>
                  <a:spcPts val="2700"/>
                </a:lnSpc>
                <a:buNone/>
              </a:pPr>
              <a:r>
                <a:rPr lang="en-US" sz="2150" b="1">
                  <a:solidFill>
                    <a:srgbClr val="384653"/>
                  </a:solidFill>
                  <a:latin typeface="Barlow Bold" pitchFamily="34" charset="0"/>
                  <a:ea typeface="Barlow Bold" pitchFamily="34" charset="-122"/>
                  <a:cs typeface="Barlow Bold" pitchFamily="34" charset="-120"/>
                </a:rPr>
                <a:t>Honest Majority</a:t>
              </a:r>
              <a:endParaRPr lang="en-US" sz="2150"/>
            </a:p>
          </p:txBody>
        </p:sp>
        <p:sp>
          <p:nvSpPr>
            <p:cNvPr id="15" name="Text 12"/>
            <p:cNvSpPr/>
            <p:nvPr/>
          </p:nvSpPr>
          <p:spPr>
            <a:xfrm>
              <a:off x="2139315" y="6437233"/>
              <a:ext cx="6274118" cy="333851"/>
            </a:xfrm>
            <a:prstGeom prst="rect">
              <a:avLst/>
            </a:prstGeom>
            <a:noFill/>
            <a:ln/>
          </p:spPr>
          <p:txBody>
            <a:bodyPr wrap="none" lIns="0" tIns="0" rIns="0" bIns="0" rtlCol="0" anchor="t"/>
            <a:lstStyle/>
            <a:p>
              <a:pPr marL="0" indent="0" algn="l">
                <a:lnSpc>
                  <a:spcPts val="2600"/>
                </a:lnSpc>
                <a:buNone/>
              </a:pPr>
              <a:r>
                <a:rPr lang="en-US" sz="1600">
                  <a:solidFill>
                    <a:srgbClr val="384653"/>
                  </a:solidFill>
                  <a:latin typeface="Montserrat" pitchFamily="34" charset="0"/>
                  <a:ea typeface="Montserrat" pitchFamily="34" charset="-122"/>
                  <a:cs typeface="Montserrat" pitchFamily="34" charset="-120"/>
                </a:rPr>
                <a:t>Based on the majority of computing power is held by honest participant</a:t>
              </a:r>
              <a:endParaRPr lang="en-US" sz="1600"/>
            </a:p>
          </p:txBody>
        </p:sp>
      </p:grpSp>
      <p:pic>
        <p:nvPicPr>
          <p:cNvPr id="17" name="Image 0" descr="preencoded.png">
            <a:extLst>
              <a:ext uri="{FF2B5EF4-FFF2-40B4-BE49-F238E27FC236}">
                <a16:creationId xmlns:a16="http://schemas.microsoft.com/office/drawing/2014/main" id="{AE344762-2F55-C39E-80FB-39FC041C5646}"/>
              </a:ext>
            </a:extLst>
          </p:cNvPr>
          <p:cNvPicPr>
            <a:picLocks noChangeAspect="1"/>
          </p:cNvPicPr>
          <p:nvPr/>
        </p:nvPicPr>
        <p:blipFill>
          <a:blip r:embed="rId3"/>
          <a:stretch>
            <a:fillRect/>
          </a:stretch>
        </p:blipFill>
        <p:spPr>
          <a:xfrm>
            <a:off x="8869680" y="0"/>
            <a:ext cx="5760720" cy="822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0-#ppt_w/2"/>
                                          </p:val>
                                        </p:tav>
                                        <p:tav tm="100000">
                                          <p:val>
                                            <p:strVal val="#ppt_x"/>
                                          </p:val>
                                        </p:tav>
                                      </p:tavLst>
                                    </p:anim>
                                    <p:anim calcmode="lin" valueType="num">
                                      <p:cBhvr additive="base">
                                        <p:cTn id="8" dur="500" fill="hold"/>
                                        <p:tgtEl>
                                          <p:spTgt spid="18"/>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19"/>
                                        </p:tgtEl>
                                        <p:attrNameLst>
                                          <p:attrName>style.visibility</p:attrName>
                                        </p:attrNameLst>
                                      </p:cBhvr>
                                      <p:to>
                                        <p:strVal val="visible"/>
                                      </p:to>
                                    </p:set>
                                    <p:anim calcmode="lin" valueType="num">
                                      <p:cBhvr additive="base">
                                        <p:cTn id="13" dur="500" fill="hold"/>
                                        <p:tgtEl>
                                          <p:spTgt spid="19"/>
                                        </p:tgtEl>
                                        <p:attrNameLst>
                                          <p:attrName>ppt_x</p:attrName>
                                        </p:attrNameLst>
                                      </p:cBhvr>
                                      <p:tavLst>
                                        <p:tav tm="0">
                                          <p:val>
                                            <p:strVal val="0-#ppt_w/2"/>
                                          </p:val>
                                        </p:tav>
                                        <p:tav tm="100000">
                                          <p:val>
                                            <p:strVal val="#ppt_x"/>
                                          </p:val>
                                        </p:tav>
                                      </p:tavLst>
                                    </p:anim>
                                    <p:anim calcmode="lin" valueType="num">
                                      <p:cBhvr additive="base">
                                        <p:cTn id="14" dur="500" fill="hold"/>
                                        <p:tgtEl>
                                          <p:spTgt spid="19"/>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anim calcmode="lin" valueType="num">
                                      <p:cBhvr additive="base">
                                        <p:cTn id="19" dur="500" fill="hold"/>
                                        <p:tgtEl>
                                          <p:spTgt spid="20"/>
                                        </p:tgtEl>
                                        <p:attrNameLst>
                                          <p:attrName>ppt_x</p:attrName>
                                        </p:attrNameLst>
                                      </p:cBhvr>
                                      <p:tavLst>
                                        <p:tav tm="0">
                                          <p:val>
                                            <p:strVal val="0-#ppt_w/2"/>
                                          </p:val>
                                        </p:tav>
                                        <p:tav tm="100000">
                                          <p:val>
                                            <p:strVal val="#ppt_x"/>
                                          </p:val>
                                        </p:tav>
                                      </p:tavLst>
                                    </p:anim>
                                    <p:anim calcmode="lin" valueType="num">
                                      <p:cBhvr additive="base">
                                        <p:cTn id="20" dur="500" fill="hold"/>
                                        <p:tgtEl>
                                          <p:spTgt spid="20"/>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21"/>
                                        </p:tgtEl>
                                        <p:attrNameLst>
                                          <p:attrName>style.visibility</p:attrName>
                                        </p:attrNameLst>
                                      </p:cBhvr>
                                      <p:to>
                                        <p:strVal val="visible"/>
                                      </p:to>
                                    </p:set>
                                    <p:anim calcmode="lin" valueType="num">
                                      <p:cBhvr additive="base">
                                        <p:cTn id="25" dur="500" fill="hold"/>
                                        <p:tgtEl>
                                          <p:spTgt spid="21"/>
                                        </p:tgtEl>
                                        <p:attrNameLst>
                                          <p:attrName>ppt_x</p:attrName>
                                        </p:attrNameLst>
                                      </p:cBhvr>
                                      <p:tavLst>
                                        <p:tav tm="0">
                                          <p:val>
                                            <p:strVal val="0-#ppt_w/2"/>
                                          </p:val>
                                        </p:tav>
                                        <p:tav tm="100000">
                                          <p:val>
                                            <p:strVal val="#ppt_x"/>
                                          </p:val>
                                        </p:tav>
                                      </p:tavLst>
                                    </p:anim>
                                    <p:anim calcmode="lin" valueType="num">
                                      <p:cBhvr additive="base">
                                        <p:cTn id="26" dur="500" fill="hold"/>
                                        <p:tgtEl>
                                          <p:spTgt spid="2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DA75C9-E5FA-EC59-AB19-ADACE9850073}"/>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6A9E2767-C6A2-CCDF-780B-5887AE2FF9D2}"/>
              </a:ext>
            </a:extLst>
          </p:cNvPr>
          <p:cNvPicPr>
            <a:picLocks noChangeAspect="1"/>
          </p:cNvPicPr>
          <p:nvPr/>
        </p:nvPicPr>
        <p:blipFill>
          <a:blip r:embed="rId3"/>
          <a:stretch>
            <a:fillRect/>
          </a:stretch>
        </p:blipFill>
        <p:spPr>
          <a:xfrm>
            <a:off x="8869680" y="0"/>
            <a:ext cx="5760720" cy="8229600"/>
          </a:xfrm>
          <a:prstGeom prst="rect">
            <a:avLst/>
          </a:prstGeom>
        </p:spPr>
      </p:pic>
      <p:sp>
        <p:nvSpPr>
          <p:cNvPr id="3" name="Text 0">
            <a:extLst>
              <a:ext uri="{FF2B5EF4-FFF2-40B4-BE49-F238E27FC236}">
                <a16:creationId xmlns:a16="http://schemas.microsoft.com/office/drawing/2014/main" id="{78637703-575C-C550-0827-B4DCEEC3D520}"/>
              </a:ext>
            </a:extLst>
          </p:cNvPr>
          <p:cNvSpPr/>
          <p:nvPr/>
        </p:nvSpPr>
        <p:spPr>
          <a:xfrm>
            <a:off x="856059" y="3572627"/>
            <a:ext cx="7074250" cy="1644549"/>
          </a:xfrm>
          <a:prstGeom prst="rect">
            <a:avLst/>
          </a:prstGeom>
          <a:noFill/>
          <a:ln/>
        </p:spPr>
        <p:txBody>
          <a:bodyPr wrap="square" lIns="0" tIns="0" rIns="0" bIns="0" rtlCol="0" anchor="t"/>
          <a:lstStyle/>
          <a:p>
            <a:pPr marL="0" indent="0" algn="ctr">
              <a:lnSpc>
                <a:spcPts val="5600"/>
              </a:lnSpc>
              <a:buNone/>
            </a:pPr>
            <a:r>
              <a:rPr lang="en-US" sz="8000" b="1"/>
              <a:t>Q&amp;A</a:t>
            </a:r>
            <a:endParaRPr lang="en-US" sz="7200" b="1"/>
          </a:p>
        </p:txBody>
      </p:sp>
      <p:sp>
        <p:nvSpPr>
          <p:cNvPr id="8" name="Text 5">
            <a:extLst>
              <a:ext uri="{FF2B5EF4-FFF2-40B4-BE49-F238E27FC236}">
                <a16:creationId xmlns:a16="http://schemas.microsoft.com/office/drawing/2014/main" id="{67E8AC14-AAC1-D716-174F-DEE7591D37F8}"/>
              </a:ext>
            </a:extLst>
          </p:cNvPr>
          <p:cNvSpPr/>
          <p:nvPr/>
        </p:nvSpPr>
        <p:spPr>
          <a:xfrm>
            <a:off x="856059" y="6356390"/>
            <a:ext cx="151090" cy="97512"/>
          </a:xfrm>
          <a:prstGeom prst="rect">
            <a:avLst/>
          </a:prstGeom>
          <a:noFill/>
          <a:ln/>
        </p:spPr>
        <p:txBody>
          <a:bodyPr wrap="none" lIns="0" tIns="0" rIns="0" bIns="0" rtlCol="0" anchor="t"/>
          <a:lstStyle/>
          <a:p>
            <a:pPr marL="0" indent="0" algn="ctr">
              <a:lnSpc>
                <a:spcPts val="750"/>
              </a:lnSpc>
              <a:buNone/>
            </a:pPr>
            <a:r>
              <a:rPr lang="en-US" sz="750">
                <a:solidFill>
                  <a:srgbClr val="FFFFFF"/>
                </a:solidFill>
                <a:latin typeface="Montserrat Medium" pitchFamily="34" charset="0"/>
                <a:ea typeface="Montserrat Medium" pitchFamily="34" charset="-122"/>
                <a:cs typeface="Montserrat Medium" pitchFamily="34" charset="-120"/>
              </a:rPr>
              <a:t>ML</a:t>
            </a:r>
            <a:endParaRPr lang="en-US" sz="750"/>
          </a:p>
        </p:txBody>
      </p:sp>
    </p:spTree>
    <p:extLst>
      <p:ext uri="{BB962C8B-B14F-4D97-AF65-F5344CB8AC3E}">
        <p14:creationId xmlns:p14="http://schemas.microsoft.com/office/powerpoint/2010/main" val="4043934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F94137-89BE-FD67-4928-42874CAB1808}"/>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60150395-4641-13C9-F77D-96763E5836ED}"/>
              </a:ext>
            </a:extLst>
          </p:cNvPr>
          <p:cNvPicPr>
            <a:picLocks noChangeAspect="1"/>
          </p:cNvPicPr>
          <p:nvPr/>
        </p:nvPicPr>
        <p:blipFill>
          <a:blip r:embed="rId3"/>
          <a:stretch>
            <a:fillRect/>
          </a:stretch>
        </p:blipFill>
        <p:spPr>
          <a:xfrm>
            <a:off x="8869680" y="0"/>
            <a:ext cx="5760720" cy="8229600"/>
          </a:xfrm>
          <a:prstGeom prst="rect">
            <a:avLst/>
          </a:prstGeom>
        </p:spPr>
      </p:pic>
      <p:sp>
        <p:nvSpPr>
          <p:cNvPr id="8" name="Text 5">
            <a:extLst>
              <a:ext uri="{FF2B5EF4-FFF2-40B4-BE49-F238E27FC236}">
                <a16:creationId xmlns:a16="http://schemas.microsoft.com/office/drawing/2014/main" id="{840BD66A-8DF3-6CA3-B37C-F94A950BAB29}"/>
              </a:ext>
            </a:extLst>
          </p:cNvPr>
          <p:cNvSpPr/>
          <p:nvPr/>
        </p:nvSpPr>
        <p:spPr>
          <a:xfrm>
            <a:off x="856059" y="6356390"/>
            <a:ext cx="151090" cy="97512"/>
          </a:xfrm>
          <a:prstGeom prst="rect">
            <a:avLst/>
          </a:prstGeom>
          <a:noFill/>
          <a:ln/>
        </p:spPr>
        <p:txBody>
          <a:bodyPr wrap="none" lIns="0" tIns="0" rIns="0" bIns="0" rtlCol="0" anchor="t"/>
          <a:lstStyle/>
          <a:p>
            <a:pPr marL="0" indent="0" algn="ctr">
              <a:lnSpc>
                <a:spcPts val="750"/>
              </a:lnSpc>
              <a:buNone/>
            </a:pPr>
            <a:r>
              <a:rPr lang="en-US" sz="750">
                <a:solidFill>
                  <a:srgbClr val="FFFFFF"/>
                </a:solidFill>
                <a:latin typeface="Montserrat Medium" pitchFamily="34" charset="0"/>
                <a:ea typeface="Montserrat Medium" pitchFamily="34" charset="-122"/>
                <a:cs typeface="Montserrat Medium" pitchFamily="34" charset="-120"/>
              </a:rPr>
              <a:t>ML</a:t>
            </a:r>
            <a:endParaRPr lang="en-US" sz="750"/>
          </a:p>
        </p:txBody>
      </p:sp>
      <p:sp>
        <p:nvSpPr>
          <p:cNvPr id="4" name="Text 0">
            <a:extLst>
              <a:ext uri="{FF2B5EF4-FFF2-40B4-BE49-F238E27FC236}">
                <a16:creationId xmlns:a16="http://schemas.microsoft.com/office/drawing/2014/main" id="{2B9AAA1E-C800-59F2-18DD-794D527B39A4}"/>
              </a:ext>
            </a:extLst>
          </p:cNvPr>
          <p:cNvSpPr/>
          <p:nvPr/>
        </p:nvSpPr>
        <p:spPr>
          <a:xfrm>
            <a:off x="649229" y="2934756"/>
            <a:ext cx="7591255" cy="2360087"/>
          </a:xfrm>
          <a:prstGeom prst="rect">
            <a:avLst/>
          </a:prstGeom>
          <a:noFill/>
          <a:ln/>
        </p:spPr>
        <p:txBody>
          <a:bodyPr wrap="square" lIns="0" tIns="0" rIns="0" bIns="0" rtlCol="0" anchor="t"/>
          <a:lstStyle/>
          <a:p>
            <a:pPr marL="0" indent="0" algn="ctr">
              <a:lnSpc>
                <a:spcPts val="5600"/>
              </a:lnSpc>
              <a:buNone/>
            </a:pPr>
            <a:r>
              <a:rPr lang="en-US" sz="8000" b="1"/>
              <a:t>Centralized </a:t>
            </a:r>
            <a:br>
              <a:rPr lang="en-US" sz="8000" b="1"/>
            </a:br>
            <a:r>
              <a:rPr lang="en-US" sz="8000" b="1"/>
              <a:t>vs </a:t>
            </a:r>
            <a:br>
              <a:rPr lang="en-US" sz="8000" b="1"/>
            </a:br>
            <a:r>
              <a:rPr lang="en-US" sz="8000" b="1"/>
              <a:t>Decentralized</a:t>
            </a:r>
            <a:endParaRPr lang="en-US" sz="7200" b="1"/>
          </a:p>
        </p:txBody>
      </p:sp>
    </p:spTree>
    <p:extLst>
      <p:ext uri="{BB962C8B-B14F-4D97-AF65-F5344CB8AC3E}">
        <p14:creationId xmlns:p14="http://schemas.microsoft.com/office/powerpoint/2010/main" val="24475533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843570"/>
          </a:xfrm>
          <a:prstGeom prst="rect">
            <a:avLst/>
          </a:prstGeom>
        </p:spPr>
      </p:pic>
      <p:sp>
        <p:nvSpPr>
          <p:cNvPr id="3" name="Text 0"/>
          <p:cNvSpPr/>
          <p:nvPr/>
        </p:nvSpPr>
        <p:spPr>
          <a:xfrm>
            <a:off x="601898" y="4001687"/>
            <a:ext cx="12713732" cy="712708"/>
          </a:xfrm>
          <a:prstGeom prst="rect">
            <a:avLst/>
          </a:prstGeom>
          <a:noFill/>
          <a:ln/>
        </p:spPr>
        <p:txBody>
          <a:bodyPr wrap="none" lIns="0" tIns="0" rIns="0" bIns="0" rtlCol="0" anchor="t"/>
          <a:lstStyle/>
          <a:p>
            <a:pPr marL="0" indent="0" algn="l">
              <a:lnSpc>
                <a:spcPts val="5600"/>
              </a:lnSpc>
              <a:buNone/>
            </a:pPr>
            <a:r>
              <a:rPr lang="en-US" sz="4450" b="1">
                <a:solidFill>
                  <a:srgbClr val="2E3C4E"/>
                </a:solidFill>
                <a:latin typeface="Barlow Bold" pitchFamily="34" charset="0"/>
                <a:ea typeface="Barlow Bold" pitchFamily="34" charset="-122"/>
                <a:cs typeface="Barlow Bold" pitchFamily="34" charset="-120"/>
              </a:rPr>
              <a:t>The Problem: Centralized Trust</a:t>
            </a:r>
            <a:endParaRPr lang="en-US" sz="4450"/>
          </a:p>
        </p:txBody>
      </p:sp>
      <p:grpSp>
        <p:nvGrpSpPr>
          <p:cNvPr id="13" name="Group 12">
            <a:extLst>
              <a:ext uri="{FF2B5EF4-FFF2-40B4-BE49-F238E27FC236}">
                <a16:creationId xmlns:a16="http://schemas.microsoft.com/office/drawing/2014/main" id="{BD5FAA46-1503-8A4F-2F5B-49666DB1A900}"/>
              </a:ext>
            </a:extLst>
          </p:cNvPr>
          <p:cNvGrpSpPr/>
          <p:nvPr/>
        </p:nvGrpSpPr>
        <p:grpSpPr>
          <a:xfrm>
            <a:off x="758309" y="5192221"/>
            <a:ext cx="4190762" cy="1253966"/>
            <a:chOff x="758309" y="5192221"/>
            <a:chExt cx="4190762" cy="1253966"/>
          </a:xfrm>
        </p:grpSpPr>
        <p:sp>
          <p:nvSpPr>
            <p:cNvPr id="4" name="Shape 1"/>
            <p:cNvSpPr/>
            <p:nvPr/>
          </p:nvSpPr>
          <p:spPr>
            <a:xfrm>
              <a:off x="758309" y="5192221"/>
              <a:ext cx="487442" cy="487442"/>
            </a:xfrm>
            <a:prstGeom prst="roundRect">
              <a:avLst>
                <a:gd name="adj" fmla="val 66673"/>
              </a:avLst>
            </a:prstGeom>
            <a:solidFill>
              <a:srgbClr val="D4E9F7"/>
            </a:solidFill>
            <a:ln w="7620">
              <a:solidFill>
                <a:srgbClr val="BACFDD"/>
              </a:solidFill>
              <a:prstDash val="solid"/>
            </a:ln>
          </p:spPr>
          <p:txBody>
            <a:bodyPr/>
            <a:lstStyle/>
            <a:p>
              <a:endParaRPr lang="he-IL"/>
            </a:p>
          </p:txBody>
        </p:sp>
        <p:sp>
          <p:nvSpPr>
            <p:cNvPr id="5" name="Text 2"/>
            <p:cNvSpPr/>
            <p:nvPr/>
          </p:nvSpPr>
          <p:spPr>
            <a:xfrm>
              <a:off x="1462326" y="5266635"/>
              <a:ext cx="2850713" cy="356235"/>
            </a:xfrm>
            <a:prstGeom prst="rect">
              <a:avLst/>
            </a:prstGeom>
            <a:noFill/>
            <a:ln/>
          </p:spPr>
          <p:txBody>
            <a:bodyPr wrap="none" lIns="0" tIns="0" rIns="0" bIns="0" rtlCol="0" anchor="t"/>
            <a:lstStyle/>
            <a:p>
              <a:pPr marL="0" indent="0" algn="l">
                <a:lnSpc>
                  <a:spcPts val="2800"/>
                </a:lnSpc>
                <a:buNone/>
              </a:pPr>
              <a:r>
                <a:rPr lang="en-US" sz="2200" b="1">
                  <a:solidFill>
                    <a:srgbClr val="384653"/>
                  </a:solidFill>
                  <a:latin typeface="Barlow Bold" pitchFamily="34" charset="0"/>
                  <a:ea typeface="Barlow Bold" pitchFamily="34" charset="-122"/>
                  <a:cs typeface="Barlow Bold" pitchFamily="34" charset="-120"/>
                </a:rPr>
                <a:t>Centralized Systems</a:t>
              </a:r>
              <a:endParaRPr lang="en-US" sz="2200"/>
            </a:p>
          </p:txBody>
        </p:sp>
        <p:sp>
          <p:nvSpPr>
            <p:cNvPr id="6" name="Text 3"/>
            <p:cNvSpPr/>
            <p:nvPr/>
          </p:nvSpPr>
          <p:spPr>
            <a:xfrm>
              <a:off x="1462326" y="5752767"/>
              <a:ext cx="3486745" cy="693420"/>
            </a:xfrm>
            <a:prstGeom prst="rect">
              <a:avLst/>
            </a:prstGeom>
            <a:noFill/>
            <a:ln/>
          </p:spPr>
          <p:txBody>
            <a:bodyPr wrap="square" lIns="0" tIns="0" rIns="0" bIns="0" rtlCol="0" anchor="t"/>
            <a:lstStyle/>
            <a:p>
              <a:pPr marL="0" indent="0" algn="l">
                <a:lnSpc>
                  <a:spcPts val="2700"/>
                </a:lnSpc>
                <a:buNone/>
              </a:pPr>
              <a:r>
                <a:rPr lang="en-US" sz="1700">
                  <a:solidFill>
                    <a:srgbClr val="384653"/>
                  </a:solidFill>
                  <a:latin typeface="Montserrat" pitchFamily="34" charset="0"/>
                  <a:ea typeface="Montserrat" pitchFamily="34" charset="-122"/>
                  <a:cs typeface="Montserrat" pitchFamily="34" charset="-120"/>
                </a:rPr>
                <a:t>Transactions rely on trusted intermediaries like banks.</a:t>
              </a:r>
              <a:endParaRPr lang="en-US" sz="1700"/>
            </a:p>
          </p:txBody>
        </p:sp>
      </p:grpSp>
      <p:grpSp>
        <p:nvGrpSpPr>
          <p:cNvPr id="14" name="Group 13">
            <a:extLst>
              <a:ext uri="{FF2B5EF4-FFF2-40B4-BE49-F238E27FC236}">
                <a16:creationId xmlns:a16="http://schemas.microsoft.com/office/drawing/2014/main" id="{31C34864-6B9B-60FC-9378-915C7D826F1A}"/>
              </a:ext>
            </a:extLst>
          </p:cNvPr>
          <p:cNvGrpSpPr/>
          <p:nvPr/>
        </p:nvGrpSpPr>
        <p:grpSpPr>
          <a:xfrm>
            <a:off x="5219819" y="5192221"/>
            <a:ext cx="4190762" cy="1253966"/>
            <a:chOff x="5219819" y="5192221"/>
            <a:chExt cx="4190762" cy="1253966"/>
          </a:xfrm>
        </p:grpSpPr>
        <p:sp>
          <p:nvSpPr>
            <p:cNvPr id="7" name="Shape 4"/>
            <p:cNvSpPr/>
            <p:nvPr/>
          </p:nvSpPr>
          <p:spPr>
            <a:xfrm>
              <a:off x="5219819" y="5192221"/>
              <a:ext cx="487442" cy="487442"/>
            </a:xfrm>
            <a:prstGeom prst="roundRect">
              <a:avLst>
                <a:gd name="adj" fmla="val 66673"/>
              </a:avLst>
            </a:prstGeom>
            <a:solidFill>
              <a:srgbClr val="D4E9F7"/>
            </a:solidFill>
            <a:ln w="7620">
              <a:solidFill>
                <a:srgbClr val="BACFDD"/>
              </a:solidFill>
              <a:prstDash val="solid"/>
            </a:ln>
          </p:spPr>
          <p:txBody>
            <a:bodyPr/>
            <a:lstStyle/>
            <a:p>
              <a:endParaRPr lang="he-IL"/>
            </a:p>
          </p:txBody>
        </p:sp>
        <p:sp>
          <p:nvSpPr>
            <p:cNvPr id="8" name="Text 5"/>
            <p:cNvSpPr/>
            <p:nvPr/>
          </p:nvSpPr>
          <p:spPr>
            <a:xfrm>
              <a:off x="5923836" y="5266635"/>
              <a:ext cx="2850713" cy="356235"/>
            </a:xfrm>
            <a:prstGeom prst="rect">
              <a:avLst/>
            </a:prstGeom>
            <a:noFill/>
            <a:ln/>
          </p:spPr>
          <p:txBody>
            <a:bodyPr wrap="none" lIns="0" tIns="0" rIns="0" bIns="0" rtlCol="0" anchor="t"/>
            <a:lstStyle/>
            <a:p>
              <a:pPr marL="0" indent="0" algn="l">
                <a:lnSpc>
                  <a:spcPts val="2800"/>
                </a:lnSpc>
                <a:buNone/>
              </a:pPr>
              <a:r>
                <a:rPr lang="en-US" sz="2200" b="1">
                  <a:solidFill>
                    <a:srgbClr val="384653"/>
                  </a:solidFill>
                  <a:latin typeface="Barlow Bold" pitchFamily="34" charset="0"/>
                  <a:ea typeface="Barlow Bold" pitchFamily="34" charset="-122"/>
                  <a:cs typeface="Barlow Bold" pitchFamily="34" charset="-120"/>
                </a:rPr>
                <a:t>Reversible Transactions</a:t>
              </a:r>
              <a:endParaRPr lang="en-US" sz="2200"/>
            </a:p>
          </p:txBody>
        </p:sp>
        <p:sp>
          <p:nvSpPr>
            <p:cNvPr id="9" name="Text 6"/>
            <p:cNvSpPr/>
            <p:nvPr/>
          </p:nvSpPr>
          <p:spPr>
            <a:xfrm>
              <a:off x="5923836" y="5752767"/>
              <a:ext cx="3486745" cy="693420"/>
            </a:xfrm>
            <a:prstGeom prst="rect">
              <a:avLst/>
            </a:prstGeom>
            <a:noFill/>
            <a:ln/>
          </p:spPr>
          <p:txBody>
            <a:bodyPr wrap="square" lIns="0" tIns="0" rIns="0" bIns="0" rtlCol="0" anchor="t"/>
            <a:lstStyle/>
            <a:p>
              <a:pPr marL="0" indent="0" algn="l">
                <a:lnSpc>
                  <a:spcPts val="2700"/>
                </a:lnSpc>
                <a:buNone/>
              </a:pPr>
              <a:r>
                <a:rPr lang="en-US" sz="1700">
                  <a:solidFill>
                    <a:srgbClr val="384653"/>
                  </a:solidFill>
                  <a:latin typeface="Montserrat" pitchFamily="34" charset="0"/>
                  <a:ea typeface="Montserrat" pitchFamily="34" charset="-122"/>
                  <a:cs typeface="Montserrat" pitchFamily="34" charset="-120"/>
                </a:rPr>
                <a:t>A centralized system can’t allow non-reversible transactions</a:t>
              </a:r>
              <a:endParaRPr lang="en-US" sz="1700"/>
            </a:p>
          </p:txBody>
        </p:sp>
      </p:grpSp>
      <p:grpSp>
        <p:nvGrpSpPr>
          <p:cNvPr id="15" name="Group 14">
            <a:extLst>
              <a:ext uri="{FF2B5EF4-FFF2-40B4-BE49-F238E27FC236}">
                <a16:creationId xmlns:a16="http://schemas.microsoft.com/office/drawing/2014/main" id="{F9C1118B-FEF4-C732-7CD8-11F7469887EB}"/>
              </a:ext>
            </a:extLst>
          </p:cNvPr>
          <p:cNvGrpSpPr/>
          <p:nvPr/>
        </p:nvGrpSpPr>
        <p:grpSpPr>
          <a:xfrm>
            <a:off x="9681329" y="5192221"/>
            <a:ext cx="4190762" cy="1253966"/>
            <a:chOff x="9681329" y="5192221"/>
            <a:chExt cx="4190762" cy="1253966"/>
          </a:xfrm>
        </p:grpSpPr>
        <p:sp>
          <p:nvSpPr>
            <p:cNvPr id="10" name="Shape 7"/>
            <p:cNvSpPr/>
            <p:nvPr/>
          </p:nvSpPr>
          <p:spPr>
            <a:xfrm>
              <a:off x="9681329" y="5192221"/>
              <a:ext cx="487442" cy="487442"/>
            </a:xfrm>
            <a:prstGeom prst="roundRect">
              <a:avLst>
                <a:gd name="adj" fmla="val 66673"/>
              </a:avLst>
            </a:prstGeom>
            <a:solidFill>
              <a:srgbClr val="D4E9F7"/>
            </a:solidFill>
            <a:ln w="7620">
              <a:solidFill>
                <a:srgbClr val="BACFDD"/>
              </a:solidFill>
              <a:prstDash val="solid"/>
            </a:ln>
          </p:spPr>
          <p:txBody>
            <a:bodyPr/>
            <a:lstStyle/>
            <a:p>
              <a:endParaRPr lang="he-IL"/>
            </a:p>
          </p:txBody>
        </p:sp>
        <p:sp>
          <p:nvSpPr>
            <p:cNvPr id="11" name="Text 8"/>
            <p:cNvSpPr/>
            <p:nvPr/>
          </p:nvSpPr>
          <p:spPr>
            <a:xfrm>
              <a:off x="10385346" y="5266635"/>
              <a:ext cx="3222903" cy="356235"/>
            </a:xfrm>
            <a:prstGeom prst="rect">
              <a:avLst/>
            </a:prstGeom>
            <a:noFill/>
            <a:ln/>
          </p:spPr>
          <p:txBody>
            <a:bodyPr wrap="none" lIns="0" tIns="0" rIns="0" bIns="0" rtlCol="0" anchor="t"/>
            <a:lstStyle/>
            <a:p>
              <a:pPr marL="0" indent="0" algn="l">
                <a:lnSpc>
                  <a:spcPts val="2800"/>
                </a:lnSpc>
                <a:buNone/>
              </a:pPr>
              <a:r>
                <a:rPr lang="en-US" sz="2200" b="1">
                  <a:solidFill>
                    <a:srgbClr val="384653"/>
                  </a:solidFill>
                  <a:latin typeface="Barlow Bold" pitchFamily="34" charset="0"/>
                  <a:ea typeface="Barlow Bold" pitchFamily="34" charset="-122"/>
                  <a:cs typeface="Barlow Bold" pitchFamily="34" charset="-120"/>
                </a:rPr>
                <a:t>Centralization Carries Costs</a:t>
              </a:r>
              <a:endParaRPr lang="en-US" sz="2200"/>
            </a:p>
          </p:txBody>
        </p:sp>
        <p:sp>
          <p:nvSpPr>
            <p:cNvPr id="12" name="Text 9"/>
            <p:cNvSpPr/>
            <p:nvPr/>
          </p:nvSpPr>
          <p:spPr>
            <a:xfrm>
              <a:off x="10385346" y="5752767"/>
              <a:ext cx="3486745" cy="693420"/>
            </a:xfrm>
            <a:prstGeom prst="rect">
              <a:avLst/>
            </a:prstGeom>
            <a:noFill/>
            <a:ln/>
          </p:spPr>
          <p:txBody>
            <a:bodyPr wrap="square" lIns="0" tIns="0" rIns="0" bIns="0" rtlCol="0" anchor="t"/>
            <a:lstStyle/>
            <a:p>
              <a:pPr marL="0" indent="0" algn="l">
                <a:lnSpc>
                  <a:spcPts val="2700"/>
                </a:lnSpc>
                <a:buNone/>
              </a:pPr>
              <a:r>
                <a:rPr lang="en-US" sz="1700">
                  <a:solidFill>
                    <a:srgbClr val="384653"/>
                  </a:solidFill>
                  <a:latin typeface="Montserrat" pitchFamily="34" charset="0"/>
                  <a:ea typeface="Montserrat" pitchFamily="34" charset="-122"/>
                  <a:cs typeface="Montserrat" pitchFamily="34" charset="-120"/>
                </a:rPr>
                <a:t>Centralized money incurs extra costs, blocks micro-transactions</a:t>
              </a:r>
              <a:endParaRPr lang="en-US" sz="1700"/>
            </a:p>
          </p:txBody>
        </p:sp>
      </p:gr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1D5C61-8F7B-4171-7F1E-F4B5CDD76889}"/>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02E81122-5FC7-3CBC-3BA6-889A0715E186}"/>
              </a:ext>
            </a:extLst>
          </p:cNvPr>
          <p:cNvSpPr/>
          <p:nvPr/>
        </p:nvSpPr>
        <p:spPr>
          <a:xfrm>
            <a:off x="758308" y="3246245"/>
            <a:ext cx="13714929" cy="1425416"/>
          </a:xfrm>
          <a:prstGeom prst="rect">
            <a:avLst/>
          </a:prstGeom>
          <a:noFill/>
          <a:ln/>
        </p:spPr>
        <p:txBody>
          <a:bodyPr wrap="square" lIns="0" tIns="0" rIns="0" bIns="0" rtlCol="0" anchor="t"/>
          <a:lstStyle/>
          <a:p>
            <a:pPr marL="0" indent="0" algn="l">
              <a:lnSpc>
                <a:spcPts val="5600"/>
              </a:lnSpc>
              <a:buNone/>
            </a:pPr>
            <a:r>
              <a:rPr lang="en-US" sz="4450" b="1">
                <a:solidFill>
                  <a:srgbClr val="2E3C4E"/>
                </a:solidFill>
                <a:latin typeface="Barlow Bold" pitchFamily="34" charset="0"/>
                <a:ea typeface="Barlow Bold" pitchFamily="34" charset="-122"/>
                <a:cs typeface="Barlow Bold" pitchFamily="34" charset="-120"/>
              </a:rPr>
              <a:t>Bitcoin's: A Decentralized Ledger</a:t>
            </a:r>
            <a:endParaRPr lang="en-US" sz="4450"/>
          </a:p>
        </p:txBody>
      </p:sp>
      <p:pic>
        <p:nvPicPr>
          <p:cNvPr id="3" name="Image 0">
            <a:extLst>
              <a:ext uri="{FF2B5EF4-FFF2-40B4-BE49-F238E27FC236}">
                <a16:creationId xmlns:a16="http://schemas.microsoft.com/office/drawing/2014/main" id="{F966E7D5-65AD-D454-34CE-01FA8808466C}"/>
              </a:ext>
            </a:extLst>
          </p:cNvPr>
          <p:cNvPicPr>
            <a:picLocks noChangeAspect="1"/>
          </p:cNvPicPr>
          <p:nvPr/>
        </p:nvPicPr>
        <p:blipFill>
          <a:blip r:embed="rId3"/>
          <a:stretch>
            <a:fillRect/>
          </a:stretch>
        </p:blipFill>
        <p:spPr>
          <a:xfrm>
            <a:off x="0" y="0"/>
            <a:ext cx="14630400" cy="2530197"/>
          </a:xfrm>
          <a:prstGeom prst="rect">
            <a:avLst/>
          </a:prstGeom>
        </p:spPr>
      </p:pic>
      <p:grpSp>
        <p:nvGrpSpPr>
          <p:cNvPr id="14" name="Group 13">
            <a:extLst>
              <a:ext uri="{FF2B5EF4-FFF2-40B4-BE49-F238E27FC236}">
                <a16:creationId xmlns:a16="http://schemas.microsoft.com/office/drawing/2014/main" id="{6DEE6282-88AE-C9F7-8351-8D809D42F13B}"/>
              </a:ext>
            </a:extLst>
          </p:cNvPr>
          <p:cNvGrpSpPr/>
          <p:nvPr/>
        </p:nvGrpSpPr>
        <p:grpSpPr>
          <a:xfrm>
            <a:off x="222579" y="4641652"/>
            <a:ext cx="4235126" cy="2273499"/>
            <a:chOff x="36835" y="4641652"/>
            <a:chExt cx="4235126" cy="2273499"/>
          </a:xfrm>
        </p:grpSpPr>
        <p:sp>
          <p:nvSpPr>
            <p:cNvPr id="6" name="Text 4">
              <a:extLst>
                <a:ext uri="{FF2B5EF4-FFF2-40B4-BE49-F238E27FC236}">
                  <a16:creationId xmlns:a16="http://schemas.microsoft.com/office/drawing/2014/main" id="{3268A286-C6AD-1991-10C4-C564D69F8EB1}"/>
                </a:ext>
              </a:extLst>
            </p:cNvPr>
            <p:cNvSpPr/>
            <p:nvPr/>
          </p:nvSpPr>
          <p:spPr>
            <a:xfrm>
              <a:off x="693537" y="4641652"/>
              <a:ext cx="3578424" cy="744730"/>
            </a:xfrm>
            <a:prstGeom prst="rect">
              <a:avLst/>
            </a:prstGeom>
            <a:noFill/>
            <a:ln/>
          </p:spPr>
          <p:txBody>
            <a:bodyPr wrap="none" lIns="0" tIns="0" rIns="0" bIns="0" rtlCol="0" anchor="t"/>
            <a:lstStyle/>
            <a:p>
              <a:pPr marL="0" indent="0">
                <a:lnSpc>
                  <a:spcPts val="2800"/>
                </a:lnSpc>
                <a:buNone/>
              </a:pPr>
              <a:r>
                <a:rPr lang="en-US" sz="2200" b="1">
                  <a:solidFill>
                    <a:srgbClr val="2E3C4E"/>
                  </a:solidFill>
                  <a:latin typeface="Barlow Bold" pitchFamily="34" charset="0"/>
                  <a:ea typeface="Barlow Bold" pitchFamily="34" charset="-122"/>
                  <a:cs typeface="Barlow Bold" pitchFamily="34" charset="-120"/>
                </a:rPr>
                <a:t>Distributed Systems </a:t>
              </a:r>
              <a:br>
                <a:rPr lang="en-US" sz="2200" b="1">
                  <a:solidFill>
                    <a:srgbClr val="2E3C4E"/>
                  </a:solidFill>
                  <a:latin typeface="Barlow Bold" pitchFamily="34" charset="0"/>
                  <a:ea typeface="Barlow Bold" pitchFamily="34" charset="-122"/>
                  <a:cs typeface="Barlow Bold" pitchFamily="34" charset="-120"/>
                </a:rPr>
              </a:br>
              <a:r>
                <a:rPr lang="en-US" sz="2200" b="1">
                  <a:solidFill>
                    <a:srgbClr val="2E3C4E"/>
                  </a:solidFill>
                  <a:latin typeface="Barlow Bold" pitchFamily="34" charset="0"/>
                  <a:ea typeface="Barlow Bold" pitchFamily="34" charset="-122"/>
                  <a:cs typeface="Barlow Bold" pitchFamily="34" charset="-120"/>
                </a:rPr>
                <a:t>Proof Based</a:t>
              </a:r>
              <a:endParaRPr lang="en-US" sz="2200"/>
            </a:p>
          </p:txBody>
        </p:sp>
        <p:sp>
          <p:nvSpPr>
            <p:cNvPr id="7" name="Text 5">
              <a:extLst>
                <a:ext uri="{FF2B5EF4-FFF2-40B4-BE49-F238E27FC236}">
                  <a16:creationId xmlns:a16="http://schemas.microsoft.com/office/drawing/2014/main" id="{9081F1B0-0AE3-269E-B723-BAA2D5777181}"/>
                </a:ext>
              </a:extLst>
            </p:cNvPr>
            <p:cNvSpPr/>
            <p:nvPr/>
          </p:nvSpPr>
          <p:spPr>
            <a:xfrm>
              <a:off x="750689" y="5428780"/>
              <a:ext cx="3464124" cy="1486371"/>
            </a:xfrm>
            <a:prstGeom prst="rect">
              <a:avLst/>
            </a:prstGeom>
            <a:noFill/>
            <a:ln/>
          </p:spPr>
          <p:txBody>
            <a:bodyPr wrap="none" lIns="0" tIns="0" rIns="0" bIns="0" rtlCol="0" anchor="t"/>
            <a:lstStyle/>
            <a:p>
              <a:pPr marL="0" indent="0">
                <a:lnSpc>
                  <a:spcPts val="2700"/>
                </a:lnSpc>
                <a:buNone/>
              </a:pPr>
              <a:r>
                <a:rPr lang="en-US" sz="1700">
                  <a:solidFill>
                    <a:srgbClr val="384653"/>
                  </a:solidFill>
                  <a:latin typeface="Montserrat" pitchFamily="34" charset="0"/>
                  <a:ea typeface="Montserrat" pitchFamily="34" charset="-122"/>
                  <a:cs typeface="Montserrat" pitchFamily="34" charset="-120"/>
                </a:rPr>
                <a:t>An electronic payment system </a:t>
              </a:r>
              <a:br>
                <a:rPr lang="en-US" sz="1700">
                  <a:solidFill>
                    <a:srgbClr val="384653"/>
                  </a:solidFill>
                  <a:latin typeface="Montserrat" pitchFamily="34" charset="0"/>
                  <a:ea typeface="Montserrat" pitchFamily="34" charset="-122"/>
                  <a:cs typeface="Montserrat" pitchFamily="34" charset="-120"/>
                </a:rPr>
              </a:br>
              <a:r>
                <a:rPr lang="en-US" sz="1700">
                  <a:solidFill>
                    <a:srgbClr val="384653"/>
                  </a:solidFill>
                  <a:latin typeface="Montserrat" pitchFamily="34" charset="0"/>
                  <a:ea typeface="Montserrat" pitchFamily="34" charset="-122"/>
                  <a:cs typeface="Montserrat" pitchFamily="34" charset="-120"/>
                </a:rPr>
                <a:t>based on cryptographic </a:t>
              </a:r>
              <a:br>
                <a:rPr lang="en-US" sz="1700">
                  <a:solidFill>
                    <a:srgbClr val="384653"/>
                  </a:solidFill>
                  <a:latin typeface="Montserrat" pitchFamily="34" charset="0"/>
                  <a:ea typeface="Montserrat" pitchFamily="34" charset="-122"/>
                  <a:cs typeface="Montserrat" pitchFamily="34" charset="-120"/>
                </a:rPr>
              </a:br>
              <a:r>
                <a:rPr lang="en-US" sz="1700">
                  <a:solidFill>
                    <a:srgbClr val="384653"/>
                  </a:solidFill>
                  <a:latin typeface="Montserrat" pitchFamily="34" charset="0"/>
                  <a:ea typeface="Montserrat" pitchFamily="34" charset="-122"/>
                  <a:cs typeface="Montserrat" pitchFamily="34" charset="-120"/>
                </a:rPr>
                <a:t>proof instead of trust</a:t>
              </a:r>
              <a:endParaRPr lang="en-US" sz="1700"/>
            </a:p>
          </p:txBody>
        </p:sp>
        <p:sp>
          <p:nvSpPr>
            <p:cNvPr id="4" name="Shape 1">
              <a:extLst>
                <a:ext uri="{FF2B5EF4-FFF2-40B4-BE49-F238E27FC236}">
                  <a16:creationId xmlns:a16="http://schemas.microsoft.com/office/drawing/2014/main" id="{393BCA29-4695-7FBF-3277-59EE55880E1A}"/>
                </a:ext>
              </a:extLst>
            </p:cNvPr>
            <p:cNvSpPr/>
            <p:nvPr/>
          </p:nvSpPr>
          <p:spPr>
            <a:xfrm>
              <a:off x="36835" y="4704779"/>
              <a:ext cx="487442" cy="487442"/>
            </a:xfrm>
            <a:prstGeom prst="roundRect">
              <a:avLst>
                <a:gd name="adj" fmla="val 66673"/>
              </a:avLst>
            </a:prstGeom>
            <a:solidFill>
              <a:srgbClr val="D4E9F7"/>
            </a:solidFill>
            <a:ln w="7620">
              <a:solidFill>
                <a:srgbClr val="BACFDD"/>
              </a:solidFill>
              <a:prstDash val="solid"/>
            </a:ln>
          </p:spPr>
          <p:txBody>
            <a:bodyPr/>
            <a:lstStyle/>
            <a:p>
              <a:endParaRPr lang="he-IL"/>
            </a:p>
          </p:txBody>
        </p:sp>
      </p:grpSp>
      <p:grpSp>
        <p:nvGrpSpPr>
          <p:cNvPr id="15" name="Group 14">
            <a:extLst>
              <a:ext uri="{FF2B5EF4-FFF2-40B4-BE49-F238E27FC236}">
                <a16:creationId xmlns:a16="http://schemas.microsoft.com/office/drawing/2014/main" id="{DFDB7A76-435C-EA54-DB34-BD78187462CE}"/>
              </a:ext>
            </a:extLst>
          </p:cNvPr>
          <p:cNvGrpSpPr/>
          <p:nvPr/>
        </p:nvGrpSpPr>
        <p:grpSpPr>
          <a:xfrm>
            <a:off x="4275478" y="4636883"/>
            <a:ext cx="5023926" cy="2621161"/>
            <a:chOff x="4089734" y="4636883"/>
            <a:chExt cx="5023926" cy="2621161"/>
          </a:xfrm>
        </p:grpSpPr>
        <p:sp>
          <p:nvSpPr>
            <p:cNvPr id="10" name="Text 4">
              <a:extLst>
                <a:ext uri="{FF2B5EF4-FFF2-40B4-BE49-F238E27FC236}">
                  <a16:creationId xmlns:a16="http://schemas.microsoft.com/office/drawing/2014/main" id="{E0838255-7C52-5925-63E4-35A9CAACBA7C}"/>
                </a:ext>
              </a:extLst>
            </p:cNvPr>
            <p:cNvSpPr/>
            <p:nvPr/>
          </p:nvSpPr>
          <p:spPr>
            <a:xfrm>
              <a:off x="4760727" y="4636883"/>
              <a:ext cx="4026085" cy="744730"/>
            </a:xfrm>
            <a:prstGeom prst="rect">
              <a:avLst/>
            </a:prstGeom>
            <a:noFill/>
            <a:ln/>
          </p:spPr>
          <p:txBody>
            <a:bodyPr wrap="none" lIns="0" tIns="0" rIns="0" bIns="0" rtlCol="0" anchor="t"/>
            <a:lstStyle/>
            <a:p>
              <a:pPr marL="0" indent="0" algn="l">
                <a:lnSpc>
                  <a:spcPts val="2800"/>
                </a:lnSpc>
                <a:buNone/>
              </a:pPr>
              <a:r>
                <a:rPr lang="en-US" sz="2200" b="1">
                  <a:solidFill>
                    <a:srgbClr val="384653"/>
                  </a:solidFill>
                  <a:latin typeface="Barlow Bold" pitchFamily="34" charset="0"/>
                  <a:ea typeface="Barlow Bold" pitchFamily="34" charset="-122"/>
                  <a:cs typeface="Barlow Bold" pitchFamily="34" charset="-120"/>
                </a:rPr>
                <a:t>Non-Reversible </a:t>
              </a:r>
              <a:br>
                <a:rPr lang="en-US" sz="2200" b="1">
                  <a:solidFill>
                    <a:srgbClr val="384653"/>
                  </a:solidFill>
                  <a:latin typeface="Barlow Bold" pitchFamily="34" charset="0"/>
                  <a:ea typeface="Barlow Bold" pitchFamily="34" charset="-122"/>
                  <a:cs typeface="Barlow Bold" pitchFamily="34" charset="-120"/>
                </a:rPr>
              </a:br>
              <a:r>
                <a:rPr lang="en-US" sz="2200" b="1">
                  <a:solidFill>
                    <a:srgbClr val="384653"/>
                  </a:solidFill>
                  <a:latin typeface="Barlow Bold" pitchFamily="34" charset="0"/>
                  <a:ea typeface="Barlow Bold" pitchFamily="34" charset="-122"/>
                  <a:cs typeface="Barlow Bold" pitchFamily="34" charset="-120"/>
                </a:rPr>
                <a:t>Transactions</a:t>
              </a:r>
              <a:endParaRPr lang="en-US" sz="2200"/>
            </a:p>
          </p:txBody>
        </p:sp>
        <p:sp>
          <p:nvSpPr>
            <p:cNvPr id="11" name="Text 5">
              <a:extLst>
                <a:ext uri="{FF2B5EF4-FFF2-40B4-BE49-F238E27FC236}">
                  <a16:creationId xmlns:a16="http://schemas.microsoft.com/office/drawing/2014/main" id="{06BE3845-555E-AC6B-75FF-6FCF5F063804}"/>
                </a:ext>
              </a:extLst>
            </p:cNvPr>
            <p:cNvSpPr/>
            <p:nvPr/>
          </p:nvSpPr>
          <p:spPr>
            <a:xfrm>
              <a:off x="4817879" y="5381145"/>
              <a:ext cx="4295781" cy="1876899"/>
            </a:xfrm>
            <a:prstGeom prst="rect">
              <a:avLst/>
            </a:prstGeom>
            <a:noFill/>
            <a:ln/>
          </p:spPr>
          <p:txBody>
            <a:bodyPr wrap="none" lIns="0" tIns="0" rIns="0" bIns="0" rtlCol="0" anchor="t"/>
            <a:lstStyle/>
            <a:p>
              <a:pPr marL="0" indent="0">
                <a:lnSpc>
                  <a:spcPts val="2700"/>
                </a:lnSpc>
                <a:buNone/>
              </a:pPr>
              <a:r>
                <a:rPr lang="en-US" sz="1700">
                  <a:solidFill>
                    <a:srgbClr val="384653"/>
                  </a:solidFill>
                  <a:latin typeface="Montserrat" pitchFamily="34" charset="0"/>
                  <a:ea typeface="Montserrat" pitchFamily="34" charset="-122"/>
                  <a:cs typeface="Montserrat" pitchFamily="34" charset="-120"/>
                </a:rPr>
                <a:t>Transactions that are computationally </a:t>
              </a:r>
              <a:br>
                <a:rPr lang="en-US" sz="1700">
                  <a:solidFill>
                    <a:srgbClr val="384653"/>
                  </a:solidFill>
                  <a:latin typeface="Montserrat" pitchFamily="34" charset="0"/>
                  <a:ea typeface="Montserrat" pitchFamily="34" charset="-122"/>
                  <a:cs typeface="Montserrat" pitchFamily="34" charset="-120"/>
                </a:rPr>
              </a:br>
              <a:r>
                <a:rPr lang="en-US" sz="1700">
                  <a:solidFill>
                    <a:srgbClr val="384653"/>
                  </a:solidFill>
                  <a:latin typeface="Montserrat" pitchFamily="34" charset="0"/>
                  <a:ea typeface="Montserrat" pitchFamily="34" charset="-122"/>
                  <a:cs typeface="Montserrat" pitchFamily="34" charset="-120"/>
                </a:rPr>
                <a:t>impractical to reverse would protect </a:t>
              </a:r>
              <a:br>
                <a:rPr lang="en-US" sz="1700">
                  <a:solidFill>
                    <a:srgbClr val="384653"/>
                  </a:solidFill>
                  <a:latin typeface="Montserrat" pitchFamily="34" charset="0"/>
                  <a:ea typeface="Montserrat" pitchFamily="34" charset="-122"/>
                  <a:cs typeface="Montserrat" pitchFamily="34" charset="-120"/>
                </a:rPr>
              </a:br>
              <a:r>
                <a:rPr lang="en-US" sz="1700">
                  <a:solidFill>
                    <a:srgbClr val="384653"/>
                  </a:solidFill>
                  <a:latin typeface="Montserrat" pitchFamily="34" charset="0"/>
                  <a:ea typeface="Montserrat" pitchFamily="34" charset="-122"/>
                  <a:cs typeface="Montserrat" pitchFamily="34" charset="-120"/>
                </a:rPr>
                <a:t>sellers from fraud, and routine escrow </a:t>
              </a:r>
              <a:br>
                <a:rPr lang="en-US" sz="1700">
                  <a:solidFill>
                    <a:srgbClr val="384653"/>
                  </a:solidFill>
                  <a:latin typeface="Montserrat" pitchFamily="34" charset="0"/>
                  <a:ea typeface="Montserrat" pitchFamily="34" charset="-122"/>
                  <a:cs typeface="Montserrat" pitchFamily="34" charset="-120"/>
                </a:rPr>
              </a:br>
              <a:r>
                <a:rPr lang="en-US" sz="1700">
                  <a:solidFill>
                    <a:srgbClr val="384653"/>
                  </a:solidFill>
                  <a:latin typeface="Montserrat" pitchFamily="34" charset="0"/>
                  <a:ea typeface="Montserrat" pitchFamily="34" charset="-122"/>
                  <a:cs typeface="Montserrat" pitchFamily="34" charset="-120"/>
                </a:rPr>
                <a:t>mechanisms could easily be </a:t>
              </a:r>
              <a:br>
                <a:rPr lang="en-US" sz="1700">
                  <a:solidFill>
                    <a:srgbClr val="384653"/>
                  </a:solidFill>
                  <a:latin typeface="Montserrat" pitchFamily="34" charset="0"/>
                  <a:ea typeface="Montserrat" pitchFamily="34" charset="-122"/>
                  <a:cs typeface="Montserrat" pitchFamily="34" charset="-120"/>
                </a:rPr>
              </a:br>
              <a:r>
                <a:rPr lang="en-US" sz="1700">
                  <a:solidFill>
                    <a:srgbClr val="384653"/>
                  </a:solidFill>
                  <a:latin typeface="Montserrat" pitchFamily="34" charset="0"/>
                  <a:ea typeface="Montserrat" pitchFamily="34" charset="-122"/>
                  <a:cs typeface="Montserrat" pitchFamily="34" charset="-120"/>
                </a:rPr>
                <a:t>implemented to protect buyers</a:t>
              </a:r>
              <a:endParaRPr lang="en-US" sz="1700"/>
            </a:p>
          </p:txBody>
        </p:sp>
        <p:sp>
          <p:nvSpPr>
            <p:cNvPr id="5" name="Shape 1">
              <a:extLst>
                <a:ext uri="{FF2B5EF4-FFF2-40B4-BE49-F238E27FC236}">
                  <a16:creationId xmlns:a16="http://schemas.microsoft.com/office/drawing/2014/main" id="{591642BE-F6DA-58BC-1C49-E2B3F2790458}"/>
                </a:ext>
              </a:extLst>
            </p:cNvPr>
            <p:cNvSpPr/>
            <p:nvPr/>
          </p:nvSpPr>
          <p:spPr>
            <a:xfrm>
              <a:off x="4089734" y="4714299"/>
              <a:ext cx="487442" cy="487442"/>
            </a:xfrm>
            <a:prstGeom prst="roundRect">
              <a:avLst>
                <a:gd name="adj" fmla="val 66673"/>
              </a:avLst>
            </a:prstGeom>
            <a:solidFill>
              <a:srgbClr val="D4E9F7"/>
            </a:solidFill>
            <a:ln w="7620">
              <a:solidFill>
                <a:srgbClr val="BACFDD"/>
              </a:solidFill>
              <a:prstDash val="solid"/>
            </a:ln>
          </p:spPr>
          <p:txBody>
            <a:bodyPr/>
            <a:lstStyle/>
            <a:p>
              <a:endParaRPr lang="he-IL"/>
            </a:p>
          </p:txBody>
        </p:sp>
      </p:grpSp>
      <p:grpSp>
        <p:nvGrpSpPr>
          <p:cNvPr id="16" name="Group 15">
            <a:extLst>
              <a:ext uri="{FF2B5EF4-FFF2-40B4-BE49-F238E27FC236}">
                <a16:creationId xmlns:a16="http://schemas.microsoft.com/office/drawing/2014/main" id="{AAF3B9C6-EBAB-FEC7-3597-BFC85345224C}"/>
              </a:ext>
            </a:extLst>
          </p:cNvPr>
          <p:cNvGrpSpPr/>
          <p:nvPr/>
        </p:nvGrpSpPr>
        <p:grpSpPr>
          <a:xfrm>
            <a:off x="9271352" y="4617830"/>
            <a:ext cx="4952488" cy="2202059"/>
            <a:chOff x="9085608" y="4617830"/>
            <a:chExt cx="4952488" cy="2202059"/>
          </a:xfrm>
        </p:grpSpPr>
        <p:sp>
          <p:nvSpPr>
            <p:cNvPr id="12" name="Text 4">
              <a:extLst>
                <a:ext uri="{FF2B5EF4-FFF2-40B4-BE49-F238E27FC236}">
                  <a16:creationId xmlns:a16="http://schemas.microsoft.com/office/drawing/2014/main" id="{FF88379C-924B-303E-4DA1-250F32DB5888}"/>
                </a:ext>
              </a:extLst>
            </p:cNvPr>
            <p:cNvSpPr/>
            <p:nvPr/>
          </p:nvSpPr>
          <p:spPr>
            <a:xfrm>
              <a:off x="9742316" y="4617830"/>
              <a:ext cx="4295780" cy="744730"/>
            </a:xfrm>
            <a:prstGeom prst="rect">
              <a:avLst/>
            </a:prstGeom>
            <a:noFill/>
            <a:ln/>
          </p:spPr>
          <p:txBody>
            <a:bodyPr wrap="none" lIns="0" tIns="0" rIns="0" bIns="0" rtlCol="0" anchor="t"/>
            <a:lstStyle/>
            <a:p>
              <a:pPr marL="0" indent="0">
                <a:lnSpc>
                  <a:spcPts val="2800"/>
                </a:lnSpc>
                <a:buNone/>
              </a:pPr>
              <a:r>
                <a:rPr lang="en-US" sz="2200" b="1">
                  <a:solidFill>
                    <a:srgbClr val="2E3C4E"/>
                  </a:solidFill>
                  <a:latin typeface="Barlow Bold" pitchFamily="34" charset="0"/>
                  <a:ea typeface="Barlow Bold" pitchFamily="34" charset="-122"/>
                  <a:cs typeface="Barlow Bold" pitchFamily="34" charset="-120"/>
                </a:rPr>
                <a:t>Solving The Double-Spending</a:t>
              </a:r>
              <a:br>
                <a:rPr lang="en-US" sz="2200" b="1">
                  <a:solidFill>
                    <a:srgbClr val="2E3C4E"/>
                  </a:solidFill>
                  <a:latin typeface="Barlow Bold" pitchFamily="34" charset="0"/>
                  <a:ea typeface="Barlow Bold" pitchFamily="34" charset="-122"/>
                  <a:cs typeface="Barlow Bold" pitchFamily="34" charset="-120"/>
                </a:rPr>
              </a:br>
              <a:r>
                <a:rPr lang="en-US" sz="2200" b="1">
                  <a:solidFill>
                    <a:srgbClr val="2E3C4E"/>
                  </a:solidFill>
                  <a:latin typeface="Barlow Bold" pitchFamily="34" charset="0"/>
                  <a:ea typeface="Barlow Bold" pitchFamily="34" charset="-122"/>
                  <a:cs typeface="Barlow Bold" pitchFamily="34" charset="-120"/>
                </a:rPr>
                <a:t> Problem</a:t>
              </a:r>
              <a:endParaRPr lang="en-US" sz="2200"/>
            </a:p>
          </p:txBody>
        </p:sp>
        <p:sp>
          <p:nvSpPr>
            <p:cNvPr id="13" name="Text 5">
              <a:extLst>
                <a:ext uri="{FF2B5EF4-FFF2-40B4-BE49-F238E27FC236}">
                  <a16:creationId xmlns:a16="http://schemas.microsoft.com/office/drawing/2014/main" id="{39EDC48E-8F99-17D6-95A9-AD982A6AB200}"/>
                </a:ext>
              </a:extLst>
            </p:cNvPr>
            <p:cNvSpPr/>
            <p:nvPr/>
          </p:nvSpPr>
          <p:spPr>
            <a:xfrm>
              <a:off x="9799468" y="5333518"/>
              <a:ext cx="4238628" cy="1486371"/>
            </a:xfrm>
            <a:prstGeom prst="rect">
              <a:avLst/>
            </a:prstGeom>
            <a:noFill/>
            <a:ln/>
          </p:spPr>
          <p:txBody>
            <a:bodyPr wrap="none" lIns="0" tIns="0" rIns="0" bIns="0" rtlCol="0" anchor="t"/>
            <a:lstStyle/>
            <a:p>
              <a:pPr marL="0" indent="0">
                <a:lnSpc>
                  <a:spcPts val="2700"/>
                </a:lnSpc>
                <a:buNone/>
              </a:pPr>
              <a:r>
                <a:rPr lang="en-US" sz="1700">
                  <a:solidFill>
                    <a:srgbClr val="384653"/>
                  </a:solidFill>
                  <a:latin typeface="Montserrat" pitchFamily="34" charset="0"/>
                  <a:ea typeface="Montserrat" pitchFamily="34" charset="-122"/>
                  <a:cs typeface="Montserrat" pitchFamily="34" charset="-120"/>
                </a:rPr>
                <a:t>The following presentation will show </a:t>
              </a:r>
              <a:br>
                <a:rPr lang="en-US" sz="1700">
                  <a:solidFill>
                    <a:srgbClr val="384653"/>
                  </a:solidFill>
                  <a:latin typeface="Montserrat" pitchFamily="34" charset="0"/>
                  <a:ea typeface="Montserrat" pitchFamily="34" charset="-122"/>
                  <a:cs typeface="Montserrat" pitchFamily="34" charset="-120"/>
                </a:rPr>
              </a:br>
              <a:r>
                <a:rPr lang="en-US" sz="1700">
                  <a:solidFill>
                    <a:srgbClr val="384653"/>
                  </a:solidFill>
                  <a:latin typeface="Montserrat" pitchFamily="34" charset="0"/>
                  <a:ea typeface="Montserrat" pitchFamily="34" charset="-122"/>
                  <a:cs typeface="Montserrat" pitchFamily="34" charset="-120"/>
                </a:rPr>
                <a:t>how the paper solve this problem</a:t>
              </a:r>
              <a:endParaRPr lang="en-US" sz="1700"/>
            </a:p>
          </p:txBody>
        </p:sp>
        <p:sp>
          <p:nvSpPr>
            <p:cNvPr id="8" name="Shape 1">
              <a:extLst>
                <a:ext uri="{FF2B5EF4-FFF2-40B4-BE49-F238E27FC236}">
                  <a16:creationId xmlns:a16="http://schemas.microsoft.com/office/drawing/2014/main" id="{265281F1-258B-C0B2-5CE3-CE105CD42714}"/>
                </a:ext>
              </a:extLst>
            </p:cNvPr>
            <p:cNvSpPr/>
            <p:nvPr/>
          </p:nvSpPr>
          <p:spPr>
            <a:xfrm>
              <a:off x="9085608" y="4709531"/>
              <a:ext cx="487442" cy="487442"/>
            </a:xfrm>
            <a:prstGeom prst="roundRect">
              <a:avLst>
                <a:gd name="adj" fmla="val 66673"/>
              </a:avLst>
            </a:prstGeom>
            <a:solidFill>
              <a:srgbClr val="D4E9F7"/>
            </a:solidFill>
            <a:ln w="7620">
              <a:solidFill>
                <a:srgbClr val="BACFDD"/>
              </a:solidFill>
              <a:prstDash val="solid"/>
            </a:ln>
          </p:spPr>
          <p:txBody>
            <a:bodyPr/>
            <a:lstStyle/>
            <a:p>
              <a:endParaRPr lang="he-IL"/>
            </a:p>
          </p:txBody>
        </p:sp>
      </p:grpSp>
    </p:spTree>
    <p:extLst>
      <p:ext uri="{BB962C8B-B14F-4D97-AF65-F5344CB8AC3E}">
        <p14:creationId xmlns:p14="http://schemas.microsoft.com/office/powerpoint/2010/main" val="145476020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4BC5F5-B090-7F6F-DA74-9F134DF5EAA9}"/>
            </a:ext>
          </a:extLst>
        </p:cNvPr>
        <p:cNvGrpSpPr/>
        <p:nvPr/>
      </p:nvGrpSpPr>
      <p:grpSpPr>
        <a:xfrm>
          <a:off x="0" y="0"/>
          <a:ext cx="0" cy="0"/>
          <a:chOff x="0" y="0"/>
          <a:chExt cx="0" cy="0"/>
        </a:xfrm>
      </p:grpSpPr>
      <p:grpSp>
        <p:nvGrpSpPr>
          <p:cNvPr id="190" name="Group 189">
            <a:extLst>
              <a:ext uri="{FF2B5EF4-FFF2-40B4-BE49-F238E27FC236}">
                <a16:creationId xmlns:a16="http://schemas.microsoft.com/office/drawing/2014/main" id="{BE1363AB-DA9E-F010-84EE-9EBE24D7CFE6}"/>
              </a:ext>
            </a:extLst>
          </p:cNvPr>
          <p:cNvGrpSpPr/>
          <p:nvPr/>
        </p:nvGrpSpPr>
        <p:grpSpPr>
          <a:xfrm>
            <a:off x="7619654" y="2078683"/>
            <a:ext cx="6525680" cy="4868409"/>
            <a:chOff x="7619654" y="2078683"/>
            <a:chExt cx="6525680" cy="4868409"/>
          </a:xfrm>
          <a:solidFill>
            <a:srgbClr val="D4E9F7"/>
          </a:solidFill>
        </p:grpSpPr>
        <p:sp>
          <p:nvSpPr>
            <p:cNvPr id="70" name="Rectangle: Rounded Corners 69">
              <a:extLst>
                <a:ext uri="{FF2B5EF4-FFF2-40B4-BE49-F238E27FC236}">
                  <a16:creationId xmlns:a16="http://schemas.microsoft.com/office/drawing/2014/main" id="{7F7BC838-1678-40BC-4DA5-BC369AF283D5}"/>
                </a:ext>
              </a:extLst>
            </p:cNvPr>
            <p:cNvSpPr/>
            <p:nvPr/>
          </p:nvSpPr>
          <p:spPr>
            <a:xfrm>
              <a:off x="7619654" y="2078683"/>
              <a:ext cx="6525680" cy="4868409"/>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74" name="TextBox 73">
              <a:extLst>
                <a:ext uri="{FF2B5EF4-FFF2-40B4-BE49-F238E27FC236}">
                  <a16:creationId xmlns:a16="http://schemas.microsoft.com/office/drawing/2014/main" id="{138745B6-ACE1-B799-D37D-25230BEB0013}"/>
                </a:ext>
              </a:extLst>
            </p:cNvPr>
            <p:cNvSpPr txBox="1"/>
            <p:nvPr/>
          </p:nvSpPr>
          <p:spPr>
            <a:xfrm>
              <a:off x="8113180" y="2184673"/>
              <a:ext cx="2784737" cy="523220"/>
            </a:xfrm>
            <a:prstGeom prst="rect">
              <a:avLst/>
            </a:prstGeom>
            <a:grpFill/>
          </p:spPr>
          <p:txBody>
            <a:bodyPr wrap="square" rtlCol="1">
              <a:spAutoFit/>
            </a:bodyPr>
            <a:lstStyle/>
            <a:p>
              <a:r>
                <a:rPr lang="en-US" sz="2800" b="1">
                  <a:solidFill>
                    <a:srgbClr val="2E3C4E"/>
                  </a:solidFill>
                  <a:latin typeface="Barlow Bold" pitchFamily="34" charset="0"/>
                </a:rPr>
                <a:t>Decentralized</a:t>
              </a:r>
              <a:endParaRPr lang="he-IL" sz="2800" b="1">
                <a:solidFill>
                  <a:srgbClr val="2E3C4E"/>
                </a:solidFill>
                <a:latin typeface="Barlow Bold" pitchFamily="34" charset="0"/>
              </a:endParaRPr>
            </a:p>
          </p:txBody>
        </p:sp>
      </p:grpSp>
      <p:grpSp>
        <p:nvGrpSpPr>
          <p:cNvPr id="188" name="Group 187">
            <a:extLst>
              <a:ext uri="{FF2B5EF4-FFF2-40B4-BE49-F238E27FC236}">
                <a16:creationId xmlns:a16="http://schemas.microsoft.com/office/drawing/2014/main" id="{FB19D5A1-B86C-51B6-DF63-CC868C824C37}"/>
              </a:ext>
            </a:extLst>
          </p:cNvPr>
          <p:cNvGrpSpPr/>
          <p:nvPr/>
        </p:nvGrpSpPr>
        <p:grpSpPr>
          <a:xfrm>
            <a:off x="408164" y="2074185"/>
            <a:ext cx="6525680" cy="4868409"/>
            <a:chOff x="408164" y="2074185"/>
            <a:chExt cx="6525680" cy="4868409"/>
          </a:xfrm>
          <a:solidFill>
            <a:srgbClr val="D4E9F7"/>
          </a:solidFill>
        </p:grpSpPr>
        <p:sp>
          <p:nvSpPr>
            <p:cNvPr id="52" name="Rectangle: Rounded Corners 51">
              <a:extLst>
                <a:ext uri="{FF2B5EF4-FFF2-40B4-BE49-F238E27FC236}">
                  <a16:creationId xmlns:a16="http://schemas.microsoft.com/office/drawing/2014/main" id="{96BAFD8B-E743-260B-F98E-091973CC54A1}"/>
                </a:ext>
              </a:extLst>
            </p:cNvPr>
            <p:cNvSpPr/>
            <p:nvPr/>
          </p:nvSpPr>
          <p:spPr>
            <a:xfrm>
              <a:off x="408164" y="2074185"/>
              <a:ext cx="6525680" cy="4868409"/>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4" name="TextBox 53">
              <a:extLst>
                <a:ext uri="{FF2B5EF4-FFF2-40B4-BE49-F238E27FC236}">
                  <a16:creationId xmlns:a16="http://schemas.microsoft.com/office/drawing/2014/main" id="{2F74A64C-9DE4-39FC-0192-1C3C92586C5A}"/>
                </a:ext>
              </a:extLst>
            </p:cNvPr>
            <p:cNvSpPr txBox="1"/>
            <p:nvPr/>
          </p:nvSpPr>
          <p:spPr>
            <a:xfrm>
              <a:off x="889658" y="2192207"/>
              <a:ext cx="2784737" cy="650676"/>
            </a:xfrm>
            <a:prstGeom prst="rect">
              <a:avLst/>
            </a:prstGeom>
            <a:grpFill/>
          </p:spPr>
          <p:txBody>
            <a:bodyPr wrap="square" rtlCol="1">
              <a:spAutoFit/>
            </a:bodyPr>
            <a:lstStyle/>
            <a:p>
              <a:r>
                <a:rPr lang="en-US" sz="2800" b="1">
                  <a:solidFill>
                    <a:srgbClr val="2E3C4E"/>
                  </a:solidFill>
                  <a:latin typeface="Barlow Bold" pitchFamily="34" charset="0"/>
                </a:rPr>
                <a:t>Centralized</a:t>
              </a:r>
              <a:endParaRPr lang="he-IL" sz="2800" b="1">
                <a:solidFill>
                  <a:srgbClr val="2E3C4E"/>
                </a:solidFill>
                <a:latin typeface="Barlow Bold" pitchFamily="34" charset="0"/>
              </a:endParaRPr>
            </a:p>
          </p:txBody>
        </p:sp>
      </p:grpSp>
      <p:grpSp>
        <p:nvGrpSpPr>
          <p:cNvPr id="189" name="Group 188">
            <a:extLst>
              <a:ext uri="{FF2B5EF4-FFF2-40B4-BE49-F238E27FC236}">
                <a16:creationId xmlns:a16="http://schemas.microsoft.com/office/drawing/2014/main" id="{6A324C65-21FD-5D16-035A-6B9A4327A38B}"/>
              </a:ext>
            </a:extLst>
          </p:cNvPr>
          <p:cNvGrpSpPr/>
          <p:nvPr/>
        </p:nvGrpSpPr>
        <p:grpSpPr>
          <a:xfrm>
            <a:off x="1112472" y="5195640"/>
            <a:ext cx="4905086" cy="739681"/>
            <a:chOff x="1112472" y="5195640"/>
            <a:chExt cx="4905086" cy="739681"/>
          </a:xfrm>
        </p:grpSpPr>
        <p:sp>
          <p:nvSpPr>
            <p:cNvPr id="30" name="Smiley Face 29">
              <a:extLst>
                <a:ext uri="{FF2B5EF4-FFF2-40B4-BE49-F238E27FC236}">
                  <a16:creationId xmlns:a16="http://schemas.microsoft.com/office/drawing/2014/main" id="{417EC5AE-D9EC-F948-74C6-51F6265CB897}"/>
                </a:ext>
              </a:extLst>
            </p:cNvPr>
            <p:cNvSpPr/>
            <p:nvPr/>
          </p:nvSpPr>
          <p:spPr>
            <a:xfrm>
              <a:off x="1112472" y="5195640"/>
              <a:ext cx="687978" cy="728914"/>
            </a:xfrm>
            <a:prstGeom prst="smileyFace">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1" name="Smiley Face 50">
              <a:extLst>
                <a:ext uri="{FF2B5EF4-FFF2-40B4-BE49-F238E27FC236}">
                  <a16:creationId xmlns:a16="http://schemas.microsoft.com/office/drawing/2014/main" id="{53B40651-BB41-8168-1696-DEC21BB7CC76}"/>
                </a:ext>
              </a:extLst>
            </p:cNvPr>
            <p:cNvSpPr/>
            <p:nvPr/>
          </p:nvSpPr>
          <p:spPr>
            <a:xfrm>
              <a:off x="5329580" y="5206407"/>
              <a:ext cx="687978" cy="728914"/>
            </a:xfrm>
            <a:prstGeom prst="smileyFace">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sp>
        <p:nvSpPr>
          <p:cNvPr id="2" name="Text 0">
            <a:extLst>
              <a:ext uri="{FF2B5EF4-FFF2-40B4-BE49-F238E27FC236}">
                <a16:creationId xmlns:a16="http://schemas.microsoft.com/office/drawing/2014/main" id="{328C3ECE-482F-B45D-EA14-E8528FC114B1}"/>
              </a:ext>
            </a:extLst>
          </p:cNvPr>
          <p:cNvSpPr/>
          <p:nvPr/>
        </p:nvSpPr>
        <p:spPr>
          <a:xfrm>
            <a:off x="323167" y="431608"/>
            <a:ext cx="13714929" cy="1425416"/>
          </a:xfrm>
          <a:prstGeom prst="rect">
            <a:avLst/>
          </a:prstGeom>
          <a:noFill/>
          <a:ln/>
        </p:spPr>
        <p:txBody>
          <a:bodyPr wrap="square" lIns="0" tIns="0" rIns="0" bIns="0" rtlCol="0" anchor="t"/>
          <a:lstStyle/>
          <a:p>
            <a:pPr marL="0" indent="0" algn="l">
              <a:lnSpc>
                <a:spcPts val="5600"/>
              </a:lnSpc>
              <a:buNone/>
            </a:pPr>
            <a:r>
              <a:rPr lang="en-US" sz="4450" b="1">
                <a:solidFill>
                  <a:srgbClr val="2E3C4E"/>
                </a:solidFill>
                <a:latin typeface="Barlow Bold" pitchFamily="34" charset="0"/>
                <a:ea typeface="Barlow Bold" pitchFamily="34" charset="-122"/>
                <a:cs typeface="Barlow Bold" pitchFamily="34" charset="-120"/>
              </a:rPr>
              <a:t>Centralized vs Decentralized</a:t>
            </a:r>
            <a:endParaRPr lang="en-US" sz="4450"/>
          </a:p>
        </p:txBody>
      </p:sp>
      <p:grpSp>
        <p:nvGrpSpPr>
          <p:cNvPr id="191" name="Group 190">
            <a:extLst>
              <a:ext uri="{FF2B5EF4-FFF2-40B4-BE49-F238E27FC236}">
                <a16:creationId xmlns:a16="http://schemas.microsoft.com/office/drawing/2014/main" id="{86EAD661-9719-A78B-1487-0F889A73A594}"/>
              </a:ext>
            </a:extLst>
          </p:cNvPr>
          <p:cNvGrpSpPr/>
          <p:nvPr/>
        </p:nvGrpSpPr>
        <p:grpSpPr>
          <a:xfrm>
            <a:off x="7810021" y="4782296"/>
            <a:ext cx="6257744" cy="884436"/>
            <a:chOff x="7810021" y="4782296"/>
            <a:chExt cx="6257744" cy="884436"/>
          </a:xfrm>
        </p:grpSpPr>
        <p:sp>
          <p:nvSpPr>
            <p:cNvPr id="71" name="Smiley Face 70">
              <a:extLst>
                <a:ext uri="{FF2B5EF4-FFF2-40B4-BE49-F238E27FC236}">
                  <a16:creationId xmlns:a16="http://schemas.microsoft.com/office/drawing/2014/main" id="{AB57C029-721D-3090-8527-D959F00F844C}"/>
                </a:ext>
              </a:extLst>
            </p:cNvPr>
            <p:cNvSpPr/>
            <p:nvPr/>
          </p:nvSpPr>
          <p:spPr>
            <a:xfrm>
              <a:off x="7810021" y="4782296"/>
              <a:ext cx="687978" cy="728914"/>
            </a:xfrm>
            <a:prstGeom prst="smileyFace">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72" name="Smiley Face 71">
              <a:extLst>
                <a:ext uri="{FF2B5EF4-FFF2-40B4-BE49-F238E27FC236}">
                  <a16:creationId xmlns:a16="http://schemas.microsoft.com/office/drawing/2014/main" id="{83C91A9A-3536-C3FE-65B5-A79DE36BA350}"/>
                </a:ext>
              </a:extLst>
            </p:cNvPr>
            <p:cNvSpPr/>
            <p:nvPr/>
          </p:nvSpPr>
          <p:spPr>
            <a:xfrm>
              <a:off x="13379787" y="4937818"/>
              <a:ext cx="687978" cy="728914"/>
            </a:xfrm>
            <a:prstGeom prst="smileyFace">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grpSp>
      <p:grpSp>
        <p:nvGrpSpPr>
          <p:cNvPr id="185" name="Group 184">
            <a:extLst>
              <a:ext uri="{FF2B5EF4-FFF2-40B4-BE49-F238E27FC236}">
                <a16:creationId xmlns:a16="http://schemas.microsoft.com/office/drawing/2014/main" id="{FA84A508-0D5C-A501-47B3-BC1B00A3BE8C}"/>
              </a:ext>
            </a:extLst>
          </p:cNvPr>
          <p:cNvGrpSpPr/>
          <p:nvPr/>
        </p:nvGrpSpPr>
        <p:grpSpPr>
          <a:xfrm>
            <a:off x="8497999" y="3427933"/>
            <a:ext cx="4881788" cy="2899503"/>
            <a:chOff x="8497999" y="3427933"/>
            <a:chExt cx="4881788" cy="2899503"/>
          </a:xfrm>
        </p:grpSpPr>
        <p:sp>
          <p:nvSpPr>
            <p:cNvPr id="83" name="Oval 46">
              <a:extLst>
                <a:ext uri="{FF2B5EF4-FFF2-40B4-BE49-F238E27FC236}">
                  <a16:creationId xmlns:a16="http://schemas.microsoft.com/office/drawing/2014/main" id="{754219AC-5BC9-0879-CD88-FBD3245DEC66}"/>
                </a:ext>
              </a:extLst>
            </p:cNvPr>
            <p:cNvSpPr>
              <a:spLocks noChangeAspect="1"/>
            </p:cNvSpPr>
            <p:nvPr/>
          </p:nvSpPr>
          <p:spPr>
            <a:xfrm>
              <a:off x="10322735" y="3427933"/>
              <a:ext cx="448469" cy="448469"/>
            </a:xfrm>
            <a:prstGeom prst="ellipse">
              <a:avLst/>
            </a:prstGeom>
            <a:solidFill>
              <a:srgbClr val="5B9BD5"/>
            </a:solidFill>
            <a:ln w="12700" cap="flat" cmpd="sng" algn="ctr">
              <a:solidFill>
                <a:srgbClr val="5B9BD5">
                  <a:shade val="50000"/>
                </a:srgbClr>
              </a:solidFill>
              <a:prstDash val="solid"/>
              <a:miter lim="800000"/>
            </a:ln>
            <a:effectLst/>
          </p:spPr>
          <p:txBody>
            <a:bodyPr rtlCol="0" anchor="ctr"/>
            <a:lstStyle/>
            <a:p>
              <a:pPr algn="ctr" rtl="1">
                <a:defRPr/>
              </a:pPr>
              <a:endParaRPr lang="en-US" sz="2160" kern="0">
                <a:solidFill>
                  <a:prstClr val="white"/>
                </a:solidFill>
                <a:latin typeface="Calibri" panose="020F0502020204030204"/>
              </a:endParaRPr>
            </a:p>
          </p:txBody>
        </p:sp>
        <p:cxnSp>
          <p:nvCxnSpPr>
            <p:cNvPr id="121" name="Straight Connector 52">
              <a:extLst>
                <a:ext uri="{FF2B5EF4-FFF2-40B4-BE49-F238E27FC236}">
                  <a16:creationId xmlns:a16="http://schemas.microsoft.com/office/drawing/2014/main" id="{239E8006-D446-7A43-F0A5-1D04A6DD5B91}"/>
                </a:ext>
              </a:extLst>
            </p:cNvPr>
            <p:cNvCxnSpPr>
              <a:cxnSpLocks/>
              <a:stCxn id="79" idx="0"/>
              <a:endCxn id="77" idx="4"/>
            </p:cNvCxnSpPr>
            <p:nvPr/>
          </p:nvCxnSpPr>
          <p:spPr>
            <a:xfrm flipH="1" flipV="1">
              <a:off x="11136258" y="5359199"/>
              <a:ext cx="55841" cy="519768"/>
            </a:xfrm>
            <a:prstGeom prst="line">
              <a:avLst/>
            </a:prstGeom>
            <a:noFill/>
            <a:ln w="38100" cap="flat" cmpd="sng" algn="ctr">
              <a:solidFill>
                <a:sysClr val="windowText" lastClr="000000"/>
              </a:solidFill>
              <a:prstDash val="solid"/>
              <a:miter lim="800000"/>
            </a:ln>
            <a:effectLst/>
          </p:spPr>
        </p:cxnSp>
        <p:cxnSp>
          <p:nvCxnSpPr>
            <p:cNvPr id="117" name="Straight Connector 48">
              <a:extLst>
                <a:ext uri="{FF2B5EF4-FFF2-40B4-BE49-F238E27FC236}">
                  <a16:creationId xmlns:a16="http://schemas.microsoft.com/office/drawing/2014/main" id="{7690CE44-070D-FA27-E60D-CBE029447001}"/>
                </a:ext>
              </a:extLst>
            </p:cNvPr>
            <p:cNvCxnSpPr>
              <a:cxnSpLocks/>
              <a:stCxn id="76" idx="4"/>
              <a:endCxn id="78" idx="0"/>
            </p:cNvCxnSpPr>
            <p:nvPr/>
          </p:nvCxnSpPr>
          <p:spPr>
            <a:xfrm>
              <a:off x="9748365" y="4418038"/>
              <a:ext cx="94924" cy="1066410"/>
            </a:xfrm>
            <a:prstGeom prst="line">
              <a:avLst/>
            </a:prstGeom>
            <a:noFill/>
            <a:ln w="38100" cap="flat" cmpd="sng" algn="ctr">
              <a:solidFill>
                <a:sysClr val="windowText" lastClr="000000"/>
              </a:solidFill>
              <a:prstDash val="solid"/>
              <a:miter lim="800000"/>
            </a:ln>
            <a:effectLst/>
          </p:spPr>
        </p:cxnSp>
        <p:sp>
          <p:nvSpPr>
            <p:cNvPr id="76" name="Oval 39">
              <a:extLst>
                <a:ext uri="{FF2B5EF4-FFF2-40B4-BE49-F238E27FC236}">
                  <a16:creationId xmlns:a16="http://schemas.microsoft.com/office/drawing/2014/main" id="{8F7818EE-6B1C-8CA7-62DB-CB7AB756999F}"/>
                </a:ext>
              </a:extLst>
            </p:cNvPr>
            <p:cNvSpPr>
              <a:spLocks noChangeAspect="1"/>
            </p:cNvSpPr>
            <p:nvPr/>
          </p:nvSpPr>
          <p:spPr>
            <a:xfrm>
              <a:off x="9524130" y="3969570"/>
              <a:ext cx="448469" cy="448469"/>
            </a:xfrm>
            <a:prstGeom prst="ellipse">
              <a:avLst/>
            </a:prstGeom>
            <a:solidFill>
              <a:srgbClr val="5B9BD5"/>
            </a:solidFill>
            <a:ln w="12700" cap="flat" cmpd="sng" algn="ctr">
              <a:solidFill>
                <a:srgbClr val="5B9BD5">
                  <a:shade val="50000"/>
                </a:srgbClr>
              </a:solidFill>
              <a:prstDash val="solid"/>
              <a:miter lim="800000"/>
            </a:ln>
            <a:effectLst/>
          </p:spPr>
          <p:txBody>
            <a:bodyPr rtlCol="0" anchor="ctr"/>
            <a:lstStyle/>
            <a:p>
              <a:pPr algn="ctr" rtl="1">
                <a:defRPr/>
              </a:pPr>
              <a:endParaRPr lang="en-US" sz="2160" kern="0">
                <a:solidFill>
                  <a:prstClr val="white"/>
                </a:solidFill>
                <a:latin typeface="Calibri" panose="020F0502020204030204"/>
              </a:endParaRPr>
            </a:p>
          </p:txBody>
        </p:sp>
        <p:sp>
          <p:nvSpPr>
            <p:cNvPr id="77" name="Oval 40">
              <a:extLst>
                <a:ext uri="{FF2B5EF4-FFF2-40B4-BE49-F238E27FC236}">
                  <a16:creationId xmlns:a16="http://schemas.microsoft.com/office/drawing/2014/main" id="{A0F704DC-2571-6E28-4E07-D19C7A42EB13}"/>
                </a:ext>
              </a:extLst>
            </p:cNvPr>
            <p:cNvSpPr>
              <a:spLocks noChangeAspect="1"/>
            </p:cNvSpPr>
            <p:nvPr/>
          </p:nvSpPr>
          <p:spPr>
            <a:xfrm>
              <a:off x="10912024" y="4910731"/>
              <a:ext cx="448469" cy="448469"/>
            </a:xfrm>
            <a:prstGeom prst="ellipse">
              <a:avLst/>
            </a:prstGeom>
            <a:solidFill>
              <a:srgbClr val="5B9BD5"/>
            </a:solidFill>
            <a:ln w="12700" cap="flat" cmpd="sng" algn="ctr">
              <a:solidFill>
                <a:srgbClr val="5B9BD5">
                  <a:shade val="50000"/>
                </a:srgbClr>
              </a:solidFill>
              <a:prstDash val="solid"/>
              <a:miter lim="800000"/>
            </a:ln>
            <a:effectLst/>
          </p:spPr>
          <p:txBody>
            <a:bodyPr rtlCol="0" anchor="ctr"/>
            <a:lstStyle/>
            <a:p>
              <a:pPr algn="ctr" rtl="1">
                <a:defRPr/>
              </a:pPr>
              <a:endParaRPr lang="en-US" sz="2160" kern="0">
                <a:solidFill>
                  <a:prstClr val="white"/>
                </a:solidFill>
                <a:latin typeface="Calibri" panose="020F0502020204030204"/>
              </a:endParaRPr>
            </a:p>
          </p:txBody>
        </p:sp>
        <p:sp>
          <p:nvSpPr>
            <p:cNvPr id="78" name="Oval 41">
              <a:extLst>
                <a:ext uri="{FF2B5EF4-FFF2-40B4-BE49-F238E27FC236}">
                  <a16:creationId xmlns:a16="http://schemas.microsoft.com/office/drawing/2014/main" id="{A280279B-F895-DE7F-8F89-4BADDCEE8B95}"/>
                </a:ext>
              </a:extLst>
            </p:cNvPr>
            <p:cNvSpPr>
              <a:spLocks noChangeAspect="1"/>
            </p:cNvSpPr>
            <p:nvPr/>
          </p:nvSpPr>
          <p:spPr>
            <a:xfrm>
              <a:off x="9619054" y="5484448"/>
              <a:ext cx="448469" cy="448469"/>
            </a:xfrm>
            <a:prstGeom prst="ellipse">
              <a:avLst/>
            </a:prstGeom>
            <a:solidFill>
              <a:srgbClr val="5B9BD5"/>
            </a:solidFill>
            <a:ln w="12700" cap="flat" cmpd="sng" algn="ctr">
              <a:solidFill>
                <a:srgbClr val="5B9BD5">
                  <a:shade val="50000"/>
                </a:srgbClr>
              </a:solidFill>
              <a:prstDash val="solid"/>
              <a:miter lim="800000"/>
            </a:ln>
            <a:effectLst/>
          </p:spPr>
          <p:txBody>
            <a:bodyPr rtlCol="0" anchor="ctr"/>
            <a:lstStyle/>
            <a:p>
              <a:pPr algn="ctr" rtl="1">
                <a:defRPr/>
              </a:pPr>
              <a:endParaRPr lang="en-US" sz="2160" kern="0">
                <a:solidFill>
                  <a:prstClr val="white"/>
                </a:solidFill>
                <a:latin typeface="Calibri" panose="020F0502020204030204"/>
              </a:endParaRPr>
            </a:p>
          </p:txBody>
        </p:sp>
        <p:sp>
          <p:nvSpPr>
            <p:cNvPr id="79" name="Oval 42">
              <a:extLst>
                <a:ext uri="{FF2B5EF4-FFF2-40B4-BE49-F238E27FC236}">
                  <a16:creationId xmlns:a16="http://schemas.microsoft.com/office/drawing/2014/main" id="{98B5A0F5-409D-5CFA-261D-B698331D2564}"/>
                </a:ext>
              </a:extLst>
            </p:cNvPr>
            <p:cNvSpPr>
              <a:spLocks noChangeAspect="1"/>
            </p:cNvSpPr>
            <p:nvPr/>
          </p:nvSpPr>
          <p:spPr>
            <a:xfrm>
              <a:off x="10967864" y="5878967"/>
              <a:ext cx="448469" cy="448469"/>
            </a:xfrm>
            <a:prstGeom prst="ellipse">
              <a:avLst/>
            </a:prstGeom>
            <a:solidFill>
              <a:srgbClr val="5B9BD5"/>
            </a:solidFill>
            <a:ln w="12700" cap="flat" cmpd="sng" algn="ctr">
              <a:solidFill>
                <a:srgbClr val="5B9BD5">
                  <a:shade val="50000"/>
                </a:srgbClr>
              </a:solidFill>
              <a:prstDash val="solid"/>
              <a:miter lim="800000"/>
            </a:ln>
            <a:effectLst/>
          </p:spPr>
          <p:txBody>
            <a:bodyPr rtlCol="0" anchor="ctr"/>
            <a:lstStyle/>
            <a:p>
              <a:pPr algn="ctr" rtl="1">
                <a:defRPr/>
              </a:pPr>
              <a:endParaRPr lang="en-US" sz="2160" kern="0">
                <a:solidFill>
                  <a:prstClr val="white"/>
                </a:solidFill>
                <a:latin typeface="Calibri" panose="020F0502020204030204"/>
              </a:endParaRPr>
            </a:p>
          </p:txBody>
        </p:sp>
        <p:sp>
          <p:nvSpPr>
            <p:cNvPr id="80" name="Oval 43">
              <a:extLst>
                <a:ext uri="{FF2B5EF4-FFF2-40B4-BE49-F238E27FC236}">
                  <a16:creationId xmlns:a16="http://schemas.microsoft.com/office/drawing/2014/main" id="{A73F0815-DD48-4A2F-7C25-29B5C7AFA286}"/>
                </a:ext>
              </a:extLst>
            </p:cNvPr>
            <p:cNvSpPr>
              <a:spLocks noChangeAspect="1"/>
            </p:cNvSpPr>
            <p:nvPr/>
          </p:nvSpPr>
          <p:spPr>
            <a:xfrm>
              <a:off x="12377737" y="4465708"/>
              <a:ext cx="448469" cy="448469"/>
            </a:xfrm>
            <a:prstGeom prst="ellipse">
              <a:avLst/>
            </a:prstGeom>
            <a:solidFill>
              <a:srgbClr val="5B9BD5"/>
            </a:solidFill>
            <a:ln w="12700" cap="flat" cmpd="sng" algn="ctr">
              <a:solidFill>
                <a:srgbClr val="5B9BD5">
                  <a:shade val="50000"/>
                </a:srgbClr>
              </a:solidFill>
              <a:prstDash val="solid"/>
              <a:miter lim="800000"/>
            </a:ln>
            <a:effectLst/>
          </p:spPr>
          <p:txBody>
            <a:bodyPr rtlCol="0" anchor="ctr"/>
            <a:lstStyle/>
            <a:p>
              <a:pPr algn="ctr" rtl="1">
                <a:defRPr/>
              </a:pPr>
              <a:endParaRPr lang="en-US" sz="2160" kern="0">
                <a:solidFill>
                  <a:prstClr val="white"/>
                </a:solidFill>
                <a:latin typeface="Calibri" panose="020F0502020204030204"/>
              </a:endParaRPr>
            </a:p>
          </p:txBody>
        </p:sp>
        <p:sp>
          <p:nvSpPr>
            <p:cNvPr id="81" name="Oval 44">
              <a:extLst>
                <a:ext uri="{FF2B5EF4-FFF2-40B4-BE49-F238E27FC236}">
                  <a16:creationId xmlns:a16="http://schemas.microsoft.com/office/drawing/2014/main" id="{E3D2F3F5-4FBB-DDD2-8469-DB3DB58E4F3F}"/>
                </a:ext>
              </a:extLst>
            </p:cNvPr>
            <p:cNvSpPr>
              <a:spLocks noChangeAspect="1"/>
            </p:cNvSpPr>
            <p:nvPr/>
          </p:nvSpPr>
          <p:spPr>
            <a:xfrm>
              <a:off x="12245864" y="5451647"/>
              <a:ext cx="448469" cy="448469"/>
            </a:xfrm>
            <a:prstGeom prst="ellipse">
              <a:avLst/>
            </a:prstGeom>
            <a:solidFill>
              <a:srgbClr val="5B9BD5"/>
            </a:solidFill>
            <a:ln w="12700" cap="flat" cmpd="sng" algn="ctr">
              <a:solidFill>
                <a:srgbClr val="5B9BD5">
                  <a:shade val="50000"/>
                </a:srgbClr>
              </a:solidFill>
              <a:prstDash val="solid"/>
              <a:miter lim="800000"/>
            </a:ln>
            <a:effectLst/>
          </p:spPr>
          <p:txBody>
            <a:bodyPr rtlCol="0" anchor="ctr"/>
            <a:lstStyle/>
            <a:p>
              <a:pPr algn="ctr" rtl="1">
                <a:defRPr/>
              </a:pPr>
              <a:endParaRPr lang="en-US" sz="2160" kern="0">
                <a:solidFill>
                  <a:prstClr val="white"/>
                </a:solidFill>
                <a:latin typeface="Calibri" panose="020F0502020204030204"/>
              </a:endParaRPr>
            </a:p>
          </p:txBody>
        </p:sp>
        <p:sp>
          <p:nvSpPr>
            <p:cNvPr id="82" name="Oval 45">
              <a:extLst>
                <a:ext uri="{FF2B5EF4-FFF2-40B4-BE49-F238E27FC236}">
                  <a16:creationId xmlns:a16="http://schemas.microsoft.com/office/drawing/2014/main" id="{A7B799A4-C272-DA8D-F2F2-AA391DBB2B7A}"/>
                </a:ext>
              </a:extLst>
            </p:cNvPr>
            <p:cNvSpPr>
              <a:spLocks noChangeAspect="1"/>
            </p:cNvSpPr>
            <p:nvPr/>
          </p:nvSpPr>
          <p:spPr>
            <a:xfrm>
              <a:off x="11472382" y="3770659"/>
              <a:ext cx="448469" cy="448469"/>
            </a:xfrm>
            <a:prstGeom prst="ellipse">
              <a:avLst/>
            </a:prstGeom>
            <a:solidFill>
              <a:srgbClr val="5B9BD5"/>
            </a:solidFill>
            <a:ln w="12700" cap="flat" cmpd="sng" algn="ctr">
              <a:solidFill>
                <a:srgbClr val="5B9BD5">
                  <a:shade val="50000"/>
                </a:srgbClr>
              </a:solidFill>
              <a:prstDash val="solid"/>
              <a:miter lim="800000"/>
            </a:ln>
            <a:effectLst/>
          </p:spPr>
          <p:txBody>
            <a:bodyPr rtlCol="0" anchor="ctr"/>
            <a:lstStyle/>
            <a:p>
              <a:pPr algn="ctr" rtl="1">
                <a:defRPr/>
              </a:pPr>
              <a:endParaRPr lang="en-US" sz="2160" kern="0">
                <a:solidFill>
                  <a:prstClr val="white"/>
                </a:solidFill>
                <a:latin typeface="Calibri" panose="020F0502020204030204"/>
              </a:endParaRPr>
            </a:p>
          </p:txBody>
        </p:sp>
        <p:cxnSp>
          <p:nvCxnSpPr>
            <p:cNvPr id="116" name="Straight Connector 47">
              <a:extLst>
                <a:ext uri="{FF2B5EF4-FFF2-40B4-BE49-F238E27FC236}">
                  <a16:creationId xmlns:a16="http://schemas.microsoft.com/office/drawing/2014/main" id="{D05694DB-1453-BB32-9F3D-A3CBC8DE7C2E}"/>
                </a:ext>
              </a:extLst>
            </p:cNvPr>
            <p:cNvCxnSpPr>
              <a:cxnSpLocks/>
              <a:stCxn id="83" idx="2"/>
              <a:endCxn id="76" idx="7"/>
            </p:cNvCxnSpPr>
            <p:nvPr/>
          </p:nvCxnSpPr>
          <p:spPr>
            <a:xfrm flipH="1">
              <a:off x="9906922" y="3652167"/>
              <a:ext cx="415813" cy="383080"/>
            </a:xfrm>
            <a:prstGeom prst="line">
              <a:avLst/>
            </a:prstGeom>
            <a:noFill/>
            <a:ln w="38100" cap="flat" cmpd="sng" algn="ctr">
              <a:solidFill>
                <a:sysClr val="windowText" lastClr="000000"/>
              </a:solidFill>
              <a:prstDash val="solid"/>
              <a:miter lim="800000"/>
            </a:ln>
            <a:effectLst/>
          </p:spPr>
        </p:cxnSp>
        <p:cxnSp>
          <p:nvCxnSpPr>
            <p:cNvPr id="118" name="Straight Connector 49">
              <a:extLst>
                <a:ext uri="{FF2B5EF4-FFF2-40B4-BE49-F238E27FC236}">
                  <a16:creationId xmlns:a16="http://schemas.microsoft.com/office/drawing/2014/main" id="{F786E872-12C9-AC9C-6FD5-BE45FA1E5339}"/>
                </a:ext>
              </a:extLst>
            </p:cNvPr>
            <p:cNvCxnSpPr>
              <a:cxnSpLocks/>
              <a:stCxn id="77" idx="1"/>
              <a:endCxn id="76" idx="5"/>
            </p:cNvCxnSpPr>
            <p:nvPr/>
          </p:nvCxnSpPr>
          <p:spPr>
            <a:xfrm flipH="1" flipV="1">
              <a:off x="9906922" y="4352361"/>
              <a:ext cx="1070779" cy="624047"/>
            </a:xfrm>
            <a:prstGeom prst="line">
              <a:avLst/>
            </a:prstGeom>
            <a:noFill/>
            <a:ln w="38100" cap="flat" cmpd="sng" algn="ctr">
              <a:solidFill>
                <a:sysClr val="windowText" lastClr="000000"/>
              </a:solidFill>
              <a:prstDash val="solid"/>
              <a:miter lim="800000"/>
            </a:ln>
            <a:effectLst/>
          </p:spPr>
        </p:cxnSp>
        <p:cxnSp>
          <p:nvCxnSpPr>
            <p:cNvPr id="119" name="Straight Connector 50">
              <a:extLst>
                <a:ext uri="{FF2B5EF4-FFF2-40B4-BE49-F238E27FC236}">
                  <a16:creationId xmlns:a16="http://schemas.microsoft.com/office/drawing/2014/main" id="{80F4E51E-084F-B5D7-4FE3-E15EC5171A20}"/>
                </a:ext>
              </a:extLst>
            </p:cNvPr>
            <p:cNvCxnSpPr>
              <a:cxnSpLocks/>
              <a:stCxn id="82" idx="1"/>
              <a:endCxn id="83" idx="6"/>
            </p:cNvCxnSpPr>
            <p:nvPr/>
          </p:nvCxnSpPr>
          <p:spPr>
            <a:xfrm flipH="1" flipV="1">
              <a:off x="10771204" y="3652169"/>
              <a:ext cx="766855" cy="184168"/>
            </a:xfrm>
            <a:prstGeom prst="line">
              <a:avLst/>
            </a:prstGeom>
            <a:noFill/>
            <a:ln w="38100" cap="flat" cmpd="sng" algn="ctr">
              <a:solidFill>
                <a:sysClr val="windowText" lastClr="000000"/>
              </a:solidFill>
              <a:prstDash val="solid"/>
              <a:miter lim="800000"/>
            </a:ln>
            <a:effectLst/>
          </p:spPr>
        </p:cxnSp>
        <p:cxnSp>
          <p:nvCxnSpPr>
            <p:cNvPr id="120" name="Straight Connector 51">
              <a:extLst>
                <a:ext uri="{FF2B5EF4-FFF2-40B4-BE49-F238E27FC236}">
                  <a16:creationId xmlns:a16="http://schemas.microsoft.com/office/drawing/2014/main" id="{AF680593-8E17-F18D-1D6A-DE64F2B881C5}"/>
                </a:ext>
              </a:extLst>
            </p:cNvPr>
            <p:cNvCxnSpPr>
              <a:cxnSpLocks/>
              <a:stCxn id="82" idx="6"/>
              <a:endCxn id="80" idx="1"/>
            </p:cNvCxnSpPr>
            <p:nvPr/>
          </p:nvCxnSpPr>
          <p:spPr>
            <a:xfrm>
              <a:off x="11920850" y="3994894"/>
              <a:ext cx="522564" cy="536491"/>
            </a:xfrm>
            <a:prstGeom prst="line">
              <a:avLst/>
            </a:prstGeom>
            <a:noFill/>
            <a:ln w="38100" cap="flat" cmpd="sng" algn="ctr">
              <a:solidFill>
                <a:sysClr val="windowText" lastClr="000000"/>
              </a:solidFill>
              <a:prstDash val="solid"/>
              <a:miter lim="800000"/>
            </a:ln>
            <a:effectLst/>
          </p:spPr>
        </p:cxnSp>
        <p:cxnSp>
          <p:nvCxnSpPr>
            <p:cNvPr id="122" name="Straight Connector 53">
              <a:extLst>
                <a:ext uri="{FF2B5EF4-FFF2-40B4-BE49-F238E27FC236}">
                  <a16:creationId xmlns:a16="http://schemas.microsoft.com/office/drawing/2014/main" id="{62F13835-97F4-178D-9D0C-A1C2B5C03A62}"/>
                </a:ext>
              </a:extLst>
            </p:cNvPr>
            <p:cNvCxnSpPr>
              <a:cxnSpLocks/>
              <a:stCxn id="77" idx="7"/>
              <a:endCxn id="82" idx="3"/>
            </p:cNvCxnSpPr>
            <p:nvPr/>
          </p:nvCxnSpPr>
          <p:spPr>
            <a:xfrm flipV="1">
              <a:off x="11294815" y="4153450"/>
              <a:ext cx="243242" cy="822957"/>
            </a:xfrm>
            <a:prstGeom prst="line">
              <a:avLst/>
            </a:prstGeom>
            <a:noFill/>
            <a:ln w="38100" cap="flat" cmpd="sng" algn="ctr">
              <a:solidFill>
                <a:sysClr val="windowText" lastClr="000000"/>
              </a:solidFill>
              <a:prstDash val="solid"/>
              <a:miter lim="800000"/>
            </a:ln>
            <a:effectLst/>
          </p:spPr>
        </p:cxnSp>
        <p:cxnSp>
          <p:nvCxnSpPr>
            <p:cNvPr id="123" name="Straight Connector 54">
              <a:extLst>
                <a:ext uri="{FF2B5EF4-FFF2-40B4-BE49-F238E27FC236}">
                  <a16:creationId xmlns:a16="http://schemas.microsoft.com/office/drawing/2014/main" id="{B87B5FBE-ABF6-5776-0771-CC81E053E0D4}"/>
                </a:ext>
              </a:extLst>
            </p:cNvPr>
            <p:cNvCxnSpPr>
              <a:cxnSpLocks/>
              <a:stCxn id="81" idx="0"/>
              <a:endCxn id="80" idx="4"/>
            </p:cNvCxnSpPr>
            <p:nvPr/>
          </p:nvCxnSpPr>
          <p:spPr>
            <a:xfrm flipV="1">
              <a:off x="12470099" y="4914177"/>
              <a:ext cx="131873" cy="537470"/>
            </a:xfrm>
            <a:prstGeom prst="line">
              <a:avLst/>
            </a:prstGeom>
            <a:noFill/>
            <a:ln w="38100" cap="flat" cmpd="sng" algn="ctr">
              <a:solidFill>
                <a:sysClr val="windowText" lastClr="000000"/>
              </a:solidFill>
              <a:prstDash val="solid"/>
              <a:miter lim="800000"/>
            </a:ln>
            <a:effectLst/>
          </p:spPr>
        </p:cxnSp>
        <p:cxnSp>
          <p:nvCxnSpPr>
            <p:cNvPr id="124" name="Straight Connector 55">
              <a:extLst>
                <a:ext uri="{FF2B5EF4-FFF2-40B4-BE49-F238E27FC236}">
                  <a16:creationId xmlns:a16="http://schemas.microsoft.com/office/drawing/2014/main" id="{99110236-B1C0-F58C-4416-0178CFBE09DC}"/>
                </a:ext>
              </a:extLst>
            </p:cNvPr>
            <p:cNvCxnSpPr>
              <a:cxnSpLocks/>
              <a:stCxn id="79" idx="6"/>
              <a:endCxn id="81" idx="3"/>
            </p:cNvCxnSpPr>
            <p:nvPr/>
          </p:nvCxnSpPr>
          <p:spPr>
            <a:xfrm flipV="1">
              <a:off x="11416333" y="5834439"/>
              <a:ext cx="895208" cy="268763"/>
            </a:xfrm>
            <a:prstGeom prst="line">
              <a:avLst/>
            </a:prstGeom>
            <a:noFill/>
            <a:ln w="38100" cap="flat" cmpd="sng" algn="ctr">
              <a:solidFill>
                <a:sysClr val="windowText" lastClr="000000"/>
              </a:solidFill>
              <a:prstDash val="solid"/>
              <a:miter lim="800000"/>
            </a:ln>
            <a:effectLst/>
          </p:spPr>
        </p:cxnSp>
        <p:cxnSp>
          <p:nvCxnSpPr>
            <p:cNvPr id="125" name="Straight Connector 56">
              <a:extLst>
                <a:ext uri="{FF2B5EF4-FFF2-40B4-BE49-F238E27FC236}">
                  <a16:creationId xmlns:a16="http://schemas.microsoft.com/office/drawing/2014/main" id="{34F9CD8C-4F90-97DD-12FC-4B4C55CDA107}"/>
                </a:ext>
              </a:extLst>
            </p:cNvPr>
            <p:cNvCxnSpPr>
              <a:cxnSpLocks/>
              <a:stCxn id="78" idx="5"/>
              <a:endCxn id="79" idx="2"/>
            </p:cNvCxnSpPr>
            <p:nvPr/>
          </p:nvCxnSpPr>
          <p:spPr>
            <a:xfrm>
              <a:off x="10001845" y="5867240"/>
              <a:ext cx="966019" cy="235962"/>
            </a:xfrm>
            <a:prstGeom prst="line">
              <a:avLst/>
            </a:prstGeom>
            <a:noFill/>
            <a:ln w="38100" cap="flat" cmpd="sng" algn="ctr">
              <a:solidFill>
                <a:sysClr val="windowText" lastClr="000000"/>
              </a:solidFill>
              <a:prstDash val="solid"/>
              <a:miter lim="800000"/>
            </a:ln>
            <a:effectLst/>
          </p:spPr>
        </p:cxnSp>
        <p:cxnSp>
          <p:nvCxnSpPr>
            <p:cNvPr id="126" name="Straight Connector 125">
              <a:extLst>
                <a:ext uri="{FF2B5EF4-FFF2-40B4-BE49-F238E27FC236}">
                  <a16:creationId xmlns:a16="http://schemas.microsoft.com/office/drawing/2014/main" id="{A8D4C821-AAB5-F812-3D1D-269BEAFAAF9F}"/>
                </a:ext>
              </a:extLst>
            </p:cNvPr>
            <p:cNvCxnSpPr>
              <a:cxnSpLocks/>
              <a:stCxn id="76" idx="3"/>
              <a:endCxn id="71" idx="6"/>
            </p:cNvCxnSpPr>
            <p:nvPr/>
          </p:nvCxnSpPr>
          <p:spPr>
            <a:xfrm flipH="1">
              <a:off x="8497999" y="4352362"/>
              <a:ext cx="1091808" cy="794391"/>
            </a:xfrm>
            <a:prstGeom prst="line">
              <a:avLst/>
            </a:prstGeom>
            <a:noFill/>
            <a:ln w="38100" cap="flat" cmpd="sng" algn="ctr">
              <a:solidFill>
                <a:sysClr val="windowText" lastClr="000000"/>
              </a:solidFill>
              <a:prstDash val="solid"/>
              <a:miter lim="800000"/>
            </a:ln>
            <a:effectLst/>
          </p:spPr>
        </p:cxnSp>
        <p:cxnSp>
          <p:nvCxnSpPr>
            <p:cNvPr id="127" name="Straight Connector 126">
              <a:extLst>
                <a:ext uri="{FF2B5EF4-FFF2-40B4-BE49-F238E27FC236}">
                  <a16:creationId xmlns:a16="http://schemas.microsoft.com/office/drawing/2014/main" id="{D9D7364E-2323-4DAF-A25A-F3B18C076B38}"/>
                </a:ext>
              </a:extLst>
            </p:cNvPr>
            <p:cNvCxnSpPr>
              <a:cxnSpLocks/>
              <a:stCxn id="78" idx="2"/>
              <a:endCxn id="71" idx="6"/>
            </p:cNvCxnSpPr>
            <p:nvPr/>
          </p:nvCxnSpPr>
          <p:spPr>
            <a:xfrm flipH="1" flipV="1">
              <a:off x="8497999" y="5146753"/>
              <a:ext cx="1121055" cy="561930"/>
            </a:xfrm>
            <a:prstGeom prst="line">
              <a:avLst/>
            </a:prstGeom>
            <a:noFill/>
            <a:ln w="38100" cap="flat" cmpd="sng" algn="ctr">
              <a:solidFill>
                <a:sysClr val="windowText" lastClr="000000"/>
              </a:solidFill>
              <a:prstDash val="solid"/>
              <a:miter lim="800000"/>
            </a:ln>
            <a:effectLst/>
          </p:spPr>
        </p:cxnSp>
        <p:cxnSp>
          <p:nvCxnSpPr>
            <p:cNvPr id="128" name="Straight Connector 82">
              <a:extLst>
                <a:ext uri="{FF2B5EF4-FFF2-40B4-BE49-F238E27FC236}">
                  <a16:creationId xmlns:a16="http://schemas.microsoft.com/office/drawing/2014/main" id="{65B0A56B-21D6-8FA8-8B81-7FE5B434C6FD}"/>
                </a:ext>
              </a:extLst>
            </p:cNvPr>
            <p:cNvCxnSpPr>
              <a:cxnSpLocks/>
              <a:stCxn id="80" idx="5"/>
              <a:endCxn id="72" idx="2"/>
            </p:cNvCxnSpPr>
            <p:nvPr/>
          </p:nvCxnSpPr>
          <p:spPr>
            <a:xfrm>
              <a:off x="12760529" y="4848500"/>
              <a:ext cx="619258" cy="453775"/>
            </a:xfrm>
            <a:prstGeom prst="line">
              <a:avLst/>
            </a:prstGeom>
            <a:noFill/>
            <a:ln w="38100" cap="flat" cmpd="sng" algn="ctr">
              <a:solidFill>
                <a:sysClr val="windowText" lastClr="000000"/>
              </a:solidFill>
              <a:prstDash val="solid"/>
              <a:miter lim="800000"/>
            </a:ln>
            <a:effectLst/>
          </p:spPr>
        </p:cxnSp>
        <p:cxnSp>
          <p:nvCxnSpPr>
            <p:cNvPr id="129" name="Straight Connector 83">
              <a:extLst>
                <a:ext uri="{FF2B5EF4-FFF2-40B4-BE49-F238E27FC236}">
                  <a16:creationId xmlns:a16="http://schemas.microsoft.com/office/drawing/2014/main" id="{F93A81EC-FF78-66E6-062D-4C2A5BF431E8}"/>
                </a:ext>
              </a:extLst>
            </p:cNvPr>
            <p:cNvCxnSpPr>
              <a:cxnSpLocks/>
              <a:stCxn id="81" idx="6"/>
              <a:endCxn id="72" idx="2"/>
            </p:cNvCxnSpPr>
            <p:nvPr/>
          </p:nvCxnSpPr>
          <p:spPr>
            <a:xfrm flipV="1">
              <a:off x="12694333" y="5302275"/>
              <a:ext cx="685454" cy="373607"/>
            </a:xfrm>
            <a:prstGeom prst="line">
              <a:avLst/>
            </a:prstGeom>
            <a:noFill/>
            <a:ln w="38100" cap="flat" cmpd="sng" algn="ctr">
              <a:solidFill>
                <a:sysClr val="windowText" lastClr="000000"/>
              </a:solidFill>
              <a:prstDash val="solid"/>
              <a:miter lim="800000"/>
            </a:ln>
            <a:effectLst/>
          </p:spPr>
        </p:cxnSp>
      </p:grpSp>
      <p:sp>
        <p:nvSpPr>
          <p:cNvPr id="141" name="Scroll: Horizontal 140">
            <a:extLst>
              <a:ext uri="{FF2B5EF4-FFF2-40B4-BE49-F238E27FC236}">
                <a16:creationId xmlns:a16="http://schemas.microsoft.com/office/drawing/2014/main" id="{8CB71713-0483-B40D-437D-CB0236E86B24}"/>
              </a:ext>
            </a:extLst>
          </p:cNvPr>
          <p:cNvSpPr/>
          <p:nvPr/>
        </p:nvSpPr>
        <p:spPr>
          <a:xfrm>
            <a:off x="12438442" y="3734489"/>
            <a:ext cx="941345" cy="677788"/>
          </a:xfrm>
          <a:prstGeom prst="horizontalScroll">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r>
              <a:rPr lang="en-US" sz="1200">
                <a:solidFill>
                  <a:srgbClr val="384653"/>
                </a:solidFill>
                <a:latin typeface="Montserrat" pitchFamily="34" charset="0"/>
              </a:rPr>
              <a:t>Blue:   2</a:t>
            </a:r>
            <a:br>
              <a:rPr lang="en-US" sz="1200">
                <a:solidFill>
                  <a:srgbClr val="384653"/>
                </a:solidFill>
                <a:latin typeface="Montserrat" pitchFamily="34" charset="0"/>
              </a:rPr>
            </a:br>
            <a:r>
              <a:rPr lang="en-US" sz="1200">
                <a:solidFill>
                  <a:srgbClr val="384653"/>
                </a:solidFill>
                <a:latin typeface="Montserrat" pitchFamily="34" charset="0"/>
              </a:rPr>
              <a:t>Green: 1</a:t>
            </a:r>
            <a:endParaRPr lang="he-IL" sz="1200">
              <a:solidFill>
                <a:srgbClr val="384653"/>
              </a:solidFill>
              <a:latin typeface="Montserrat" pitchFamily="34" charset="0"/>
            </a:endParaRPr>
          </a:p>
        </p:txBody>
      </p:sp>
      <p:sp>
        <p:nvSpPr>
          <p:cNvPr id="142" name="Scroll: Horizontal 141">
            <a:extLst>
              <a:ext uri="{FF2B5EF4-FFF2-40B4-BE49-F238E27FC236}">
                <a16:creationId xmlns:a16="http://schemas.microsoft.com/office/drawing/2014/main" id="{4BD38A52-01ED-B3CD-7572-0F471D12B06C}"/>
              </a:ext>
            </a:extLst>
          </p:cNvPr>
          <p:cNvSpPr/>
          <p:nvPr/>
        </p:nvSpPr>
        <p:spPr>
          <a:xfrm>
            <a:off x="11304519" y="3115234"/>
            <a:ext cx="941345" cy="677788"/>
          </a:xfrm>
          <a:prstGeom prst="horizontalScroll">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r>
              <a:rPr lang="en-US" sz="1200">
                <a:solidFill>
                  <a:srgbClr val="384653"/>
                </a:solidFill>
                <a:latin typeface="Montserrat" pitchFamily="34" charset="0"/>
              </a:rPr>
              <a:t>Blue:   2</a:t>
            </a:r>
            <a:br>
              <a:rPr lang="en-US" sz="1200">
                <a:solidFill>
                  <a:srgbClr val="384653"/>
                </a:solidFill>
                <a:latin typeface="Montserrat" pitchFamily="34" charset="0"/>
              </a:rPr>
            </a:br>
            <a:r>
              <a:rPr lang="en-US" sz="1200">
                <a:solidFill>
                  <a:srgbClr val="384653"/>
                </a:solidFill>
                <a:latin typeface="Montserrat" pitchFamily="34" charset="0"/>
              </a:rPr>
              <a:t>Green: 1</a:t>
            </a:r>
            <a:endParaRPr lang="he-IL" sz="1200">
              <a:solidFill>
                <a:srgbClr val="384653"/>
              </a:solidFill>
              <a:latin typeface="Montserrat" pitchFamily="34" charset="0"/>
            </a:endParaRPr>
          </a:p>
        </p:txBody>
      </p:sp>
      <p:sp>
        <p:nvSpPr>
          <p:cNvPr id="143" name="Scroll: Horizontal 142">
            <a:extLst>
              <a:ext uri="{FF2B5EF4-FFF2-40B4-BE49-F238E27FC236}">
                <a16:creationId xmlns:a16="http://schemas.microsoft.com/office/drawing/2014/main" id="{76438900-C4F0-A2FA-DA3B-C5718AC79EE0}"/>
              </a:ext>
            </a:extLst>
          </p:cNvPr>
          <p:cNvSpPr/>
          <p:nvPr/>
        </p:nvSpPr>
        <p:spPr>
          <a:xfrm>
            <a:off x="9899575" y="2781856"/>
            <a:ext cx="941345" cy="677788"/>
          </a:xfrm>
          <a:prstGeom prst="horizontalScroll">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r>
              <a:rPr lang="en-US" sz="1200">
                <a:solidFill>
                  <a:srgbClr val="384653"/>
                </a:solidFill>
                <a:latin typeface="Montserrat" pitchFamily="34" charset="0"/>
              </a:rPr>
              <a:t>Blue:   2</a:t>
            </a:r>
            <a:br>
              <a:rPr lang="en-US" sz="1200">
                <a:solidFill>
                  <a:srgbClr val="384653"/>
                </a:solidFill>
                <a:latin typeface="Montserrat" pitchFamily="34" charset="0"/>
              </a:rPr>
            </a:br>
            <a:r>
              <a:rPr lang="en-US" sz="1200">
                <a:solidFill>
                  <a:srgbClr val="384653"/>
                </a:solidFill>
                <a:latin typeface="Montserrat" pitchFamily="34" charset="0"/>
              </a:rPr>
              <a:t>Green: 1</a:t>
            </a:r>
            <a:endParaRPr lang="he-IL" sz="1200">
              <a:solidFill>
                <a:srgbClr val="384653"/>
              </a:solidFill>
              <a:latin typeface="Montserrat" pitchFamily="34" charset="0"/>
            </a:endParaRPr>
          </a:p>
        </p:txBody>
      </p:sp>
      <p:sp>
        <p:nvSpPr>
          <p:cNvPr id="144" name="Scroll: Horizontal 143">
            <a:extLst>
              <a:ext uri="{FF2B5EF4-FFF2-40B4-BE49-F238E27FC236}">
                <a16:creationId xmlns:a16="http://schemas.microsoft.com/office/drawing/2014/main" id="{50BA8B5A-43AE-5C77-1628-B72F9E135370}"/>
              </a:ext>
            </a:extLst>
          </p:cNvPr>
          <p:cNvSpPr/>
          <p:nvPr/>
        </p:nvSpPr>
        <p:spPr>
          <a:xfrm>
            <a:off x="10415493" y="4210679"/>
            <a:ext cx="941345" cy="677788"/>
          </a:xfrm>
          <a:prstGeom prst="horizontalScroll">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r>
              <a:rPr lang="en-US" sz="1200">
                <a:solidFill>
                  <a:srgbClr val="384653"/>
                </a:solidFill>
                <a:latin typeface="Montserrat" pitchFamily="34" charset="0"/>
              </a:rPr>
              <a:t>Blue:   2</a:t>
            </a:r>
            <a:br>
              <a:rPr lang="en-US" sz="1200">
                <a:solidFill>
                  <a:srgbClr val="384653"/>
                </a:solidFill>
                <a:latin typeface="Montserrat" pitchFamily="34" charset="0"/>
              </a:rPr>
            </a:br>
            <a:r>
              <a:rPr lang="en-US" sz="1200">
                <a:solidFill>
                  <a:srgbClr val="384653"/>
                </a:solidFill>
                <a:latin typeface="Montserrat" pitchFamily="34" charset="0"/>
              </a:rPr>
              <a:t>Green: 1</a:t>
            </a:r>
            <a:endParaRPr lang="he-IL" sz="1200">
              <a:solidFill>
                <a:srgbClr val="384653"/>
              </a:solidFill>
              <a:latin typeface="Montserrat" pitchFamily="34" charset="0"/>
            </a:endParaRPr>
          </a:p>
        </p:txBody>
      </p:sp>
      <p:sp>
        <p:nvSpPr>
          <p:cNvPr id="145" name="Scroll: Horizontal 144">
            <a:extLst>
              <a:ext uri="{FF2B5EF4-FFF2-40B4-BE49-F238E27FC236}">
                <a16:creationId xmlns:a16="http://schemas.microsoft.com/office/drawing/2014/main" id="{65A36B57-20C0-4C79-803E-7A4CA1931374}"/>
              </a:ext>
            </a:extLst>
          </p:cNvPr>
          <p:cNvSpPr/>
          <p:nvPr/>
        </p:nvSpPr>
        <p:spPr>
          <a:xfrm>
            <a:off x="8795270" y="3317106"/>
            <a:ext cx="941345" cy="677788"/>
          </a:xfrm>
          <a:prstGeom prst="horizontalScroll">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r>
              <a:rPr lang="en-US" sz="1200">
                <a:solidFill>
                  <a:srgbClr val="384653"/>
                </a:solidFill>
                <a:latin typeface="Montserrat" pitchFamily="34" charset="0"/>
              </a:rPr>
              <a:t>Blue:   2</a:t>
            </a:r>
            <a:br>
              <a:rPr lang="en-US" sz="1200">
                <a:solidFill>
                  <a:srgbClr val="384653"/>
                </a:solidFill>
                <a:latin typeface="Montserrat" pitchFamily="34" charset="0"/>
              </a:rPr>
            </a:br>
            <a:r>
              <a:rPr lang="en-US" sz="1200">
                <a:solidFill>
                  <a:srgbClr val="384653"/>
                </a:solidFill>
                <a:latin typeface="Montserrat" pitchFamily="34" charset="0"/>
              </a:rPr>
              <a:t>Green: 1</a:t>
            </a:r>
            <a:endParaRPr lang="he-IL" sz="1200">
              <a:solidFill>
                <a:srgbClr val="384653"/>
              </a:solidFill>
              <a:latin typeface="Montserrat" pitchFamily="34" charset="0"/>
            </a:endParaRPr>
          </a:p>
        </p:txBody>
      </p:sp>
      <p:sp>
        <p:nvSpPr>
          <p:cNvPr id="146" name="Scroll: Horizontal 145">
            <a:extLst>
              <a:ext uri="{FF2B5EF4-FFF2-40B4-BE49-F238E27FC236}">
                <a16:creationId xmlns:a16="http://schemas.microsoft.com/office/drawing/2014/main" id="{3BD16ED7-7A11-3B8B-C4A5-28E45F2966AA}"/>
              </a:ext>
            </a:extLst>
          </p:cNvPr>
          <p:cNvSpPr/>
          <p:nvPr/>
        </p:nvSpPr>
        <p:spPr>
          <a:xfrm>
            <a:off x="8862336" y="4844018"/>
            <a:ext cx="941345" cy="677788"/>
          </a:xfrm>
          <a:prstGeom prst="horizontalScroll">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r>
              <a:rPr lang="en-US" sz="1200">
                <a:solidFill>
                  <a:srgbClr val="384653"/>
                </a:solidFill>
                <a:latin typeface="Montserrat" pitchFamily="34" charset="0"/>
              </a:rPr>
              <a:t>Blue:   2</a:t>
            </a:r>
            <a:br>
              <a:rPr lang="en-US" sz="1200">
                <a:solidFill>
                  <a:srgbClr val="384653"/>
                </a:solidFill>
                <a:latin typeface="Montserrat" pitchFamily="34" charset="0"/>
              </a:rPr>
            </a:br>
            <a:r>
              <a:rPr lang="en-US" sz="1200">
                <a:solidFill>
                  <a:srgbClr val="384653"/>
                </a:solidFill>
                <a:latin typeface="Montserrat" pitchFamily="34" charset="0"/>
              </a:rPr>
              <a:t>Green: 1</a:t>
            </a:r>
            <a:endParaRPr lang="he-IL" sz="1200">
              <a:solidFill>
                <a:srgbClr val="384653"/>
              </a:solidFill>
              <a:latin typeface="Montserrat" pitchFamily="34" charset="0"/>
            </a:endParaRPr>
          </a:p>
        </p:txBody>
      </p:sp>
      <p:sp>
        <p:nvSpPr>
          <p:cNvPr id="147" name="Scroll: Horizontal 146">
            <a:extLst>
              <a:ext uri="{FF2B5EF4-FFF2-40B4-BE49-F238E27FC236}">
                <a16:creationId xmlns:a16="http://schemas.microsoft.com/office/drawing/2014/main" id="{DBB78EA9-EFD0-78F9-1082-D5275E82E865}"/>
              </a:ext>
            </a:extLst>
          </p:cNvPr>
          <p:cNvSpPr/>
          <p:nvPr/>
        </p:nvSpPr>
        <p:spPr>
          <a:xfrm>
            <a:off x="10589552" y="5310684"/>
            <a:ext cx="941345" cy="677788"/>
          </a:xfrm>
          <a:prstGeom prst="horizontalScroll">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r>
              <a:rPr lang="en-US" sz="1200">
                <a:solidFill>
                  <a:srgbClr val="384653"/>
                </a:solidFill>
                <a:latin typeface="Montserrat" pitchFamily="34" charset="0"/>
              </a:rPr>
              <a:t>Blue:   2</a:t>
            </a:r>
            <a:br>
              <a:rPr lang="en-US" sz="1200">
                <a:solidFill>
                  <a:srgbClr val="384653"/>
                </a:solidFill>
                <a:latin typeface="Montserrat" pitchFamily="34" charset="0"/>
              </a:rPr>
            </a:br>
            <a:r>
              <a:rPr lang="en-US" sz="1200">
                <a:solidFill>
                  <a:srgbClr val="384653"/>
                </a:solidFill>
                <a:latin typeface="Montserrat" pitchFamily="34" charset="0"/>
              </a:rPr>
              <a:t>Green: 1</a:t>
            </a:r>
            <a:endParaRPr lang="he-IL" sz="1200">
              <a:solidFill>
                <a:srgbClr val="384653"/>
              </a:solidFill>
              <a:latin typeface="Montserrat" pitchFamily="34" charset="0"/>
            </a:endParaRPr>
          </a:p>
        </p:txBody>
      </p:sp>
      <p:sp>
        <p:nvSpPr>
          <p:cNvPr id="148" name="Scroll: Horizontal 147">
            <a:extLst>
              <a:ext uri="{FF2B5EF4-FFF2-40B4-BE49-F238E27FC236}">
                <a16:creationId xmlns:a16="http://schemas.microsoft.com/office/drawing/2014/main" id="{182A01D4-8B4F-139B-1228-CEDD069293EB}"/>
              </a:ext>
            </a:extLst>
          </p:cNvPr>
          <p:cNvSpPr/>
          <p:nvPr/>
        </p:nvSpPr>
        <p:spPr>
          <a:xfrm>
            <a:off x="11538059" y="4834590"/>
            <a:ext cx="941345" cy="677788"/>
          </a:xfrm>
          <a:prstGeom prst="horizontalScroll">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r>
              <a:rPr lang="en-US" sz="1200">
                <a:solidFill>
                  <a:srgbClr val="384653"/>
                </a:solidFill>
                <a:latin typeface="Montserrat" pitchFamily="34" charset="0"/>
              </a:rPr>
              <a:t>Blue:   2</a:t>
            </a:r>
            <a:br>
              <a:rPr lang="en-US" sz="1200">
                <a:solidFill>
                  <a:srgbClr val="384653"/>
                </a:solidFill>
                <a:latin typeface="Montserrat" pitchFamily="34" charset="0"/>
              </a:rPr>
            </a:br>
            <a:r>
              <a:rPr lang="en-US" sz="1200">
                <a:solidFill>
                  <a:srgbClr val="384653"/>
                </a:solidFill>
                <a:latin typeface="Montserrat" pitchFamily="34" charset="0"/>
              </a:rPr>
              <a:t>Green: 1</a:t>
            </a:r>
            <a:endParaRPr lang="he-IL" sz="1200">
              <a:solidFill>
                <a:srgbClr val="384653"/>
              </a:solidFill>
              <a:latin typeface="Montserrat" pitchFamily="34" charset="0"/>
            </a:endParaRPr>
          </a:p>
        </p:txBody>
      </p:sp>
      <p:grpSp>
        <p:nvGrpSpPr>
          <p:cNvPr id="5" name="Group 4">
            <a:extLst>
              <a:ext uri="{FF2B5EF4-FFF2-40B4-BE49-F238E27FC236}">
                <a16:creationId xmlns:a16="http://schemas.microsoft.com/office/drawing/2014/main" id="{C7D56412-4EB1-150F-787B-E61A06FDBA39}"/>
              </a:ext>
            </a:extLst>
          </p:cNvPr>
          <p:cNvGrpSpPr/>
          <p:nvPr/>
        </p:nvGrpSpPr>
        <p:grpSpPr>
          <a:xfrm>
            <a:off x="10975073" y="3778677"/>
            <a:ext cx="953798" cy="2554004"/>
            <a:chOff x="10975073" y="3778677"/>
            <a:chExt cx="953798" cy="2554004"/>
          </a:xfrm>
        </p:grpSpPr>
        <p:sp>
          <p:nvSpPr>
            <p:cNvPr id="3" name="Oval 45">
              <a:extLst>
                <a:ext uri="{FF2B5EF4-FFF2-40B4-BE49-F238E27FC236}">
                  <a16:creationId xmlns:a16="http://schemas.microsoft.com/office/drawing/2014/main" id="{5F66D0EC-6074-41A7-C488-4F6A397E3578}"/>
                </a:ext>
              </a:extLst>
            </p:cNvPr>
            <p:cNvSpPr>
              <a:spLocks noChangeAspect="1"/>
            </p:cNvSpPr>
            <p:nvPr/>
          </p:nvSpPr>
          <p:spPr>
            <a:xfrm>
              <a:off x="11480402" y="3778677"/>
              <a:ext cx="448469" cy="448469"/>
            </a:xfrm>
            <a:prstGeom prst="ellipse">
              <a:avLst/>
            </a:prstGeom>
            <a:solidFill>
              <a:srgbClr val="FF0000"/>
            </a:solidFill>
            <a:ln w="12700" cap="flat" cmpd="sng" algn="ctr">
              <a:solidFill>
                <a:srgbClr val="5B9BD5">
                  <a:shade val="50000"/>
                </a:srgbClr>
              </a:solidFill>
              <a:prstDash val="solid"/>
              <a:miter lim="800000"/>
            </a:ln>
            <a:effectLst/>
          </p:spPr>
          <p:txBody>
            <a:bodyPr rtlCol="0" anchor="ctr"/>
            <a:lstStyle/>
            <a:p>
              <a:pPr algn="ctr" rtl="1">
                <a:defRPr/>
              </a:pPr>
              <a:endParaRPr lang="en-US" sz="2160" kern="0">
                <a:solidFill>
                  <a:prstClr val="white"/>
                </a:solidFill>
                <a:latin typeface="Calibri" panose="020F0502020204030204"/>
              </a:endParaRPr>
            </a:p>
          </p:txBody>
        </p:sp>
        <p:sp>
          <p:nvSpPr>
            <p:cNvPr id="4" name="Oval 45">
              <a:extLst>
                <a:ext uri="{FF2B5EF4-FFF2-40B4-BE49-F238E27FC236}">
                  <a16:creationId xmlns:a16="http://schemas.microsoft.com/office/drawing/2014/main" id="{E655BB06-FEA8-159B-4BB5-B7260751A31D}"/>
                </a:ext>
              </a:extLst>
            </p:cNvPr>
            <p:cNvSpPr>
              <a:spLocks noChangeAspect="1"/>
            </p:cNvSpPr>
            <p:nvPr/>
          </p:nvSpPr>
          <p:spPr>
            <a:xfrm>
              <a:off x="10975073" y="5884212"/>
              <a:ext cx="448469" cy="448469"/>
            </a:xfrm>
            <a:prstGeom prst="ellipse">
              <a:avLst/>
            </a:prstGeom>
            <a:solidFill>
              <a:srgbClr val="FF0000"/>
            </a:solidFill>
            <a:ln w="12700" cap="flat" cmpd="sng" algn="ctr">
              <a:solidFill>
                <a:srgbClr val="5B9BD5">
                  <a:shade val="50000"/>
                </a:srgbClr>
              </a:solidFill>
              <a:prstDash val="solid"/>
              <a:miter lim="800000"/>
            </a:ln>
            <a:effectLst/>
          </p:spPr>
          <p:txBody>
            <a:bodyPr rtlCol="0" anchor="ctr"/>
            <a:lstStyle/>
            <a:p>
              <a:pPr algn="ctr" rtl="1">
                <a:defRPr/>
              </a:pPr>
              <a:endParaRPr lang="en-US" sz="2160" kern="0">
                <a:solidFill>
                  <a:prstClr val="white"/>
                </a:solidFill>
                <a:latin typeface="Calibri" panose="020F0502020204030204"/>
              </a:endParaRPr>
            </a:p>
          </p:txBody>
        </p:sp>
      </p:grpSp>
      <p:grpSp>
        <p:nvGrpSpPr>
          <p:cNvPr id="19" name="Group 18">
            <a:extLst>
              <a:ext uri="{FF2B5EF4-FFF2-40B4-BE49-F238E27FC236}">
                <a16:creationId xmlns:a16="http://schemas.microsoft.com/office/drawing/2014/main" id="{F363346A-190E-8D22-7A2A-25163F333F65}"/>
              </a:ext>
            </a:extLst>
          </p:cNvPr>
          <p:cNvGrpSpPr/>
          <p:nvPr/>
        </p:nvGrpSpPr>
        <p:grpSpPr>
          <a:xfrm>
            <a:off x="1530385" y="2426806"/>
            <a:ext cx="4217108" cy="2768834"/>
            <a:chOff x="1456461" y="2437573"/>
            <a:chExt cx="4217108" cy="2768834"/>
          </a:xfrm>
        </p:grpSpPr>
        <p:sp>
          <p:nvSpPr>
            <p:cNvPr id="6" name="Rectangle 5">
              <a:extLst>
                <a:ext uri="{FF2B5EF4-FFF2-40B4-BE49-F238E27FC236}">
                  <a16:creationId xmlns:a16="http://schemas.microsoft.com/office/drawing/2014/main" id="{67A70206-0564-4FF8-5985-27EEAD2BB285}"/>
                </a:ext>
              </a:extLst>
            </p:cNvPr>
            <p:cNvSpPr/>
            <p:nvPr/>
          </p:nvSpPr>
          <p:spPr>
            <a:xfrm>
              <a:off x="1517142" y="3324610"/>
              <a:ext cx="3923259" cy="1507214"/>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0" name="TextBox 9">
              <a:extLst>
                <a:ext uri="{FF2B5EF4-FFF2-40B4-BE49-F238E27FC236}">
                  <a16:creationId xmlns:a16="http://schemas.microsoft.com/office/drawing/2014/main" id="{9F4FD5A5-8198-F9EA-6CD9-1138678B406F}"/>
                </a:ext>
              </a:extLst>
            </p:cNvPr>
            <p:cNvSpPr txBox="1"/>
            <p:nvPr/>
          </p:nvSpPr>
          <p:spPr>
            <a:xfrm>
              <a:off x="1640828" y="3388017"/>
              <a:ext cx="2121401" cy="369332"/>
            </a:xfrm>
            <a:prstGeom prst="rect">
              <a:avLst/>
            </a:prstGeom>
            <a:noFill/>
          </p:spPr>
          <p:txBody>
            <a:bodyPr wrap="square">
              <a:spAutoFit/>
            </a:bodyPr>
            <a:lstStyle/>
            <a:p>
              <a:r>
                <a:rPr lang="en-US" sz="1800" b="1">
                  <a:solidFill>
                    <a:srgbClr val="2E3C4E"/>
                  </a:solidFill>
                  <a:latin typeface="Barlow Bold" pitchFamily="34" charset="0"/>
                </a:rPr>
                <a:t>Trusted Authority</a:t>
              </a:r>
              <a:endParaRPr lang="he-IL"/>
            </a:p>
          </p:txBody>
        </p:sp>
        <p:sp>
          <p:nvSpPr>
            <p:cNvPr id="11" name="Isosceles Triangle 10">
              <a:extLst>
                <a:ext uri="{FF2B5EF4-FFF2-40B4-BE49-F238E27FC236}">
                  <a16:creationId xmlns:a16="http://schemas.microsoft.com/office/drawing/2014/main" id="{E3668608-53ED-73A3-F522-05FF549EBA5E}"/>
                </a:ext>
              </a:extLst>
            </p:cNvPr>
            <p:cNvSpPr/>
            <p:nvPr/>
          </p:nvSpPr>
          <p:spPr>
            <a:xfrm>
              <a:off x="1517142" y="2437573"/>
              <a:ext cx="3923259" cy="894394"/>
            </a:xfrm>
            <a:prstGeom prst="triangl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cxnSp>
          <p:nvCxnSpPr>
            <p:cNvPr id="12" name="Straight Connector 11">
              <a:extLst>
                <a:ext uri="{FF2B5EF4-FFF2-40B4-BE49-F238E27FC236}">
                  <a16:creationId xmlns:a16="http://schemas.microsoft.com/office/drawing/2014/main" id="{EAA71B3C-80BA-6972-79D7-605CF943EF1E}"/>
                </a:ext>
              </a:extLst>
            </p:cNvPr>
            <p:cNvCxnSpPr>
              <a:cxnSpLocks/>
              <a:stCxn id="6" idx="2"/>
              <a:endCxn id="30" idx="0"/>
            </p:cNvCxnSpPr>
            <p:nvPr/>
          </p:nvCxnSpPr>
          <p:spPr>
            <a:xfrm flipH="1">
              <a:off x="1456461" y="4831824"/>
              <a:ext cx="2022311" cy="363816"/>
            </a:xfrm>
            <a:prstGeom prst="line">
              <a:avLst/>
            </a:prstGeom>
            <a:noFill/>
            <a:ln w="38100" cap="flat" cmpd="sng" algn="ctr">
              <a:solidFill>
                <a:sysClr val="windowText" lastClr="000000"/>
              </a:solidFill>
              <a:prstDash val="solid"/>
              <a:miter lim="800000"/>
            </a:ln>
            <a:effectLst/>
          </p:spPr>
        </p:cxnSp>
        <p:cxnSp>
          <p:nvCxnSpPr>
            <p:cNvPr id="15" name="Straight Connector 14">
              <a:extLst>
                <a:ext uri="{FF2B5EF4-FFF2-40B4-BE49-F238E27FC236}">
                  <a16:creationId xmlns:a16="http://schemas.microsoft.com/office/drawing/2014/main" id="{C464539F-CD83-A56F-10E1-EAB336006B6E}"/>
                </a:ext>
              </a:extLst>
            </p:cNvPr>
            <p:cNvCxnSpPr>
              <a:cxnSpLocks/>
              <a:stCxn id="6" idx="2"/>
              <a:endCxn id="51" idx="0"/>
            </p:cNvCxnSpPr>
            <p:nvPr/>
          </p:nvCxnSpPr>
          <p:spPr>
            <a:xfrm>
              <a:off x="3478772" y="4831824"/>
              <a:ext cx="2194797" cy="374583"/>
            </a:xfrm>
            <a:prstGeom prst="line">
              <a:avLst/>
            </a:prstGeom>
            <a:noFill/>
            <a:ln w="38100" cap="flat" cmpd="sng" algn="ctr">
              <a:solidFill>
                <a:sysClr val="windowText" lastClr="000000"/>
              </a:solidFill>
              <a:prstDash val="solid"/>
              <a:miter lim="800000"/>
            </a:ln>
            <a:effectLst/>
          </p:spPr>
        </p:cxnSp>
      </p:grpSp>
      <p:sp>
        <p:nvSpPr>
          <p:cNvPr id="53" name="Scroll: Horizontal 52">
            <a:extLst>
              <a:ext uri="{FF2B5EF4-FFF2-40B4-BE49-F238E27FC236}">
                <a16:creationId xmlns:a16="http://schemas.microsoft.com/office/drawing/2014/main" id="{B0140687-59A7-4080-3879-27DB89303C28}"/>
              </a:ext>
            </a:extLst>
          </p:cNvPr>
          <p:cNvSpPr/>
          <p:nvPr/>
        </p:nvSpPr>
        <p:spPr>
          <a:xfrm>
            <a:off x="1971577" y="3628867"/>
            <a:ext cx="2629738" cy="1139431"/>
          </a:xfrm>
          <a:prstGeom prst="horizontalScroll">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lvl="0"/>
            <a:br>
              <a:rPr lang="en-US" sz="2200" b="1">
                <a:solidFill>
                  <a:srgbClr val="2E3C4E"/>
                </a:solidFill>
                <a:latin typeface="Barlow Bold" pitchFamily="34" charset="0"/>
              </a:rPr>
            </a:br>
            <a:r>
              <a:rPr lang="en-US">
                <a:solidFill>
                  <a:srgbClr val="384653"/>
                </a:solidFill>
                <a:latin typeface="Montserrat" pitchFamily="34" charset="0"/>
              </a:rPr>
              <a:t>Blue:   2</a:t>
            </a:r>
            <a:br>
              <a:rPr lang="en-US">
                <a:solidFill>
                  <a:srgbClr val="384653"/>
                </a:solidFill>
                <a:latin typeface="Montserrat" pitchFamily="34" charset="0"/>
              </a:rPr>
            </a:br>
            <a:r>
              <a:rPr lang="en-US">
                <a:solidFill>
                  <a:srgbClr val="384653"/>
                </a:solidFill>
                <a:latin typeface="Montserrat" pitchFamily="34" charset="0"/>
              </a:rPr>
              <a:t>Green: 1</a:t>
            </a:r>
            <a:endParaRPr lang="he-IL">
              <a:solidFill>
                <a:srgbClr val="384653"/>
              </a:solidFill>
              <a:latin typeface="Montserrat" pitchFamily="34" charset="0"/>
            </a:endParaRPr>
          </a:p>
          <a:p>
            <a:endParaRPr lang="en-US" sz="2200" b="1">
              <a:solidFill>
                <a:srgbClr val="2E3C4E"/>
              </a:solidFill>
              <a:latin typeface="Barlow Bold" pitchFamily="34" charset="0"/>
            </a:endParaRPr>
          </a:p>
        </p:txBody>
      </p:sp>
    </p:spTree>
    <p:extLst>
      <p:ext uri="{BB962C8B-B14F-4D97-AF65-F5344CB8AC3E}">
        <p14:creationId xmlns:p14="http://schemas.microsoft.com/office/powerpoint/2010/main" val="185659898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8"/>
                                        </p:tgtEl>
                                        <p:attrNameLst>
                                          <p:attrName>style.visibility</p:attrName>
                                        </p:attrNameLst>
                                      </p:cBhvr>
                                      <p:to>
                                        <p:strVal val="visible"/>
                                      </p:to>
                                    </p:set>
                                    <p:animEffect transition="in" filter="fade">
                                      <p:cBhvr>
                                        <p:cTn id="7" dur="500"/>
                                        <p:tgtEl>
                                          <p:spTgt spid="18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89"/>
                                        </p:tgtEl>
                                        <p:attrNameLst>
                                          <p:attrName>style.visibility</p:attrName>
                                        </p:attrNameLst>
                                      </p:cBhvr>
                                      <p:to>
                                        <p:strVal val="visible"/>
                                      </p:to>
                                    </p:set>
                                    <p:animEffect transition="in" filter="fade">
                                      <p:cBhvr>
                                        <p:cTn id="12" dur="500"/>
                                        <p:tgtEl>
                                          <p:spTgt spid="18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3"/>
                                        </p:tgtEl>
                                        <p:attrNameLst>
                                          <p:attrName>style.visibility</p:attrName>
                                        </p:attrNameLst>
                                      </p:cBhvr>
                                      <p:to>
                                        <p:strVal val="visible"/>
                                      </p:to>
                                    </p:set>
                                    <p:animEffect transition="in" filter="fade">
                                      <p:cBhvr>
                                        <p:cTn id="22" dur="500"/>
                                        <p:tgtEl>
                                          <p:spTgt spid="5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90"/>
                                        </p:tgtEl>
                                        <p:attrNameLst>
                                          <p:attrName>style.visibility</p:attrName>
                                        </p:attrNameLst>
                                      </p:cBhvr>
                                      <p:to>
                                        <p:strVal val="visible"/>
                                      </p:to>
                                    </p:set>
                                    <p:animEffect transition="in" filter="fade">
                                      <p:cBhvr>
                                        <p:cTn id="27" dur="500"/>
                                        <p:tgtEl>
                                          <p:spTgt spid="19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91"/>
                                        </p:tgtEl>
                                        <p:attrNameLst>
                                          <p:attrName>style.visibility</p:attrName>
                                        </p:attrNameLst>
                                      </p:cBhvr>
                                      <p:to>
                                        <p:strVal val="visible"/>
                                      </p:to>
                                    </p:set>
                                    <p:animEffect transition="in" filter="fade">
                                      <p:cBhvr>
                                        <p:cTn id="32" dur="500"/>
                                        <p:tgtEl>
                                          <p:spTgt spid="191"/>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85"/>
                                        </p:tgtEl>
                                        <p:attrNameLst>
                                          <p:attrName>style.visibility</p:attrName>
                                        </p:attrNameLst>
                                      </p:cBhvr>
                                      <p:to>
                                        <p:strVal val="visible"/>
                                      </p:to>
                                    </p:set>
                                    <p:animEffect transition="in" filter="fade">
                                      <p:cBhvr>
                                        <p:cTn id="37" dur="500"/>
                                        <p:tgtEl>
                                          <p:spTgt spid="185"/>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47"/>
                                        </p:tgtEl>
                                        <p:attrNameLst>
                                          <p:attrName>style.visibility</p:attrName>
                                        </p:attrNameLst>
                                      </p:cBhvr>
                                      <p:to>
                                        <p:strVal val="visible"/>
                                      </p:to>
                                    </p:set>
                                    <p:animEffect transition="in" filter="fade">
                                      <p:cBhvr>
                                        <p:cTn id="42" dur="500"/>
                                        <p:tgtEl>
                                          <p:spTgt spid="147"/>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48"/>
                                        </p:tgtEl>
                                        <p:attrNameLst>
                                          <p:attrName>style.visibility</p:attrName>
                                        </p:attrNameLst>
                                      </p:cBhvr>
                                      <p:to>
                                        <p:strVal val="visible"/>
                                      </p:to>
                                    </p:set>
                                    <p:animEffect transition="in" filter="fade">
                                      <p:cBhvr>
                                        <p:cTn id="45" dur="500"/>
                                        <p:tgtEl>
                                          <p:spTgt spid="148"/>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41"/>
                                        </p:tgtEl>
                                        <p:attrNameLst>
                                          <p:attrName>style.visibility</p:attrName>
                                        </p:attrNameLst>
                                      </p:cBhvr>
                                      <p:to>
                                        <p:strVal val="visible"/>
                                      </p:to>
                                    </p:set>
                                    <p:animEffect transition="in" filter="fade">
                                      <p:cBhvr>
                                        <p:cTn id="48" dur="500"/>
                                        <p:tgtEl>
                                          <p:spTgt spid="141"/>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42"/>
                                        </p:tgtEl>
                                        <p:attrNameLst>
                                          <p:attrName>style.visibility</p:attrName>
                                        </p:attrNameLst>
                                      </p:cBhvr>
                                      <p:to>
                                        <p:strVal val="visible"/>
                                      </p:to>
                                    </p:set>
                                    <p:animEffect transition="in" filter="fade">
                                      <p:cBhvr>
                                        <p:cTn id="51" dur="500"/>
                                        <p:tgtEl>
                                          <p:spTgt spid="142"/>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143"/>
                                        </p:tgtEl>
                                        <p:attrNameLst>
                                          <p:attrName>style.visibility</p:attrName>
                                        </p:attrNameLst>
                                      </p:cBhvr>
                                      <p:to>
                                        <p:strVal val="visible"/>
                                      </p:to>
                                    </p:set>
                                    <p:animEffect transition="in" filter="fade">
                                      <p:cBhvr>
                                        <p:cTn id="54" dur="500"/>
                                        <p:tgtEl>
                                          <p:spTgt spid="143"/>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145"/>
                                        </p:tgtEl>
                                        <p:attrNameLst>
                                          <p:attrName>style.visibility</p:attrName>
                                        </p:attrNameLst>
                                      </p:cBhvr>
                                      <p:to>
                                        <p:strVal val="visible"/>
                                      </p:to>
                                    </p:set>
                                    <p:animEffect transition="in" filter="fade">
                                      <p:cBhvr>
                                        <p:cTn id="57" dur="500"/>
                                        <p:tgtEl>
                                          <p:spTgt spid="145"/>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144"/>
                                        </p:tgtEl>
                                        <p:attrNameLst>
                                          <p:attrName>style.visibility</p:attrName>
                                        </p:attrNameLst>
                                      </p:cBhvr>
                                      <p:to>
                                        <p:strVal val="visible"/>
                                      </p:to>
                                    </p:set>
                                    <p:animEffect transition="in" filter="fade">
                                      <p:cBhvr>
                                        <p:cTn id="60" dur="500"/>
                                        <p:tgtEl>
                                          <p:spTgt spid="144"/>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146"/>
                                        </p:tgtEl>
                                        <p:attrNameLst>
                                          <p:attrName>style.visibility</p:attrName>
                                        </p:attrNameLst>
                                      </p:cBhvr>
                                      <p:to>
                                        <p:strVal val="visible"/>
                                      </p:to>
                                    </p:set>
                                    <p:animEffect transition="in" filter="fade">
                                      <p:cBhvr>
                                        <p:cTn id="63" dur="500"/>
                                        <p:tgtEl>
                                          <p:spTgt spid="146"/>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5"/>
                                        </p:tgtEl>
                                        <p:attrNameLst>
                                          <p:attrName>style.visibility</p:attrName>
                                        </p:attrNameLst>
                                      </p:cBhvr>
                                      <p:to>
                                        <p:strVal val="visible"/>
                                      </p:to>
                                    </p:set>
                                    <p:animEffect transition="in" filter="fade">
                                      <p:cBhvr>
                                        <p:cTn id="6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1" grpId="0" animBg="1"/>
      <p:bldP spid="142" grpId="0" animBg="1"/>
      <p:bldP spid="143" grpId="0" animBg="1"/>
      <p:bldP spid="144" grpId="0" animBg="1"/>
      <p:bldP spid="145" grpId="0" animBg="1"/>
      <p:bldP spid="146" grpId="0" animBg="1"/>
      <p:bldP spid="147" grpId="0" animBg="1"/>
      <p:bldP spid="148" grpId="0" animBg="1"/>
      <p:bldP spid="5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55E49-2AC2-627C-9EC4-AA541D1B3BEB}"/>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E7FEDBC7-5354-9AA0-0A19-F8C18448ED45}"/>
              </a:ext>
            </a:extLst>
          </p:cNvPr>
          <p:cNvPicPr>
            <a:picLocks noChangeAspect="1"/>
          </p:cNvPicPr>
          <p:nvPr/>
        </p:nvPicPr>
        <p:blipFill>
          <a:blip r:embed="rId3"/>
          <a:stretch>
            <a:fillRect/>
          </a:stretch>
        </p:blipFill>
        <p:spPr>
          <a:xfrm>
            <a:off x="8869680" y="0"/>
            <a:ext cx="5760720" cy="8229600"/>
          </a:xfrm>
          <a:prstGeom prst="rect">
            <a:avLst/>
          </a:prstGeom>
        </p:spPr>
      </p:pic>
      <p:sp>
        <p:nvSpPr>
          <p:cNvPr id="3" name="Text 0">
            <a:extLst>
              <a:ext uri="{FF2B5EF4-FFF2-40B4-BE49-F238E27FC236}">
                <a16:creationId xmlns:a16="http://schemas.microsoft.com/office/drawing/2014/main" id="{733FF1A3-2706-3407-24F0-4FEBBC8A4F83}"/>
              </a:ext>
            </a:extLst>
          </p:cNvPr>
          <p:cNvSpPr/>
          <p:nvPr/>
        </p:nvSpPr>
        <p:spPr>
          <a:xfrm>
            <a:off x="856059" y="3572627"/>
            <a:ext cx="7074250" cy="1644549"/>
          </a:xfrm>
          <a:prstGeom prst="rect">
            <a:avLst/>
          </a:prstGeom>
          <a:noFill/>
          <a:ln/>
        </p:spPr>
        <p:txBody>
          <a:bodyPr wrap="square" lIns="0" tIns="0" rIns="0" bIns="0" rtlCol="0" anchor="t"/>
          <a:lstStyle/>
          <a:p>
            <a:pPr marL="0" indent="0" algn="ctr">
              <a:lnSpc>
                <a:spcPts val="5600"/>
              </a:lnSpc>
              <a:buNone/>
            </a:pPr>
            <a:r>
              <a:rPr lang="en-US" sz="8000" b="1"/>
              <a:t>Bitcoin: Overview</a:t>
            </a:r>
            <a:endParaRPr lang="en-US" sz="7200" b="1"/>
          </a:p>
        </p:txBody>
      </p:sp>
      <p:sp>
        <p:nvSpPr>
          <p:cNvPr id="8" name="Text 5">
            <a:extLst>
              <a:ext uri="{FF2B5EF4-FFF2-40B4-BE49-F238E27FC236}">
                <a16:creationId xmlns:a16="http://schemas.microsoft.com/office/drawing/2014/main" id="{7CABC7D8-2894-A7AB-7831-FC41D19F6D1D}"/>
              </a:ext>
            </a:extLst>
          </p:cNvPr>
          <p:cNvSpPr/>
          <p:nvPr/>
        </p:nvSpPr>
        <p:spPr>
          <a:xfrm>
            <a:off x="856059" y="6356390"/>
            <a:ext cx="151090" cy="97512"/>
          </a:xfrm>
          <a:prstGeom prst="rect">
            <a:avLst/>
          </a:prstGeom>
          <a:noFill/>
          <a:ln/>
        </p:spPr>
        <p:txBody>
          <a:bodyPr wrap="none" lIns="0" tIns="0" rIns="0" bIns="0" rtlCol="0" anchor="t"/>
          <a:lstStyle/>
          <a:p>
            <a:pPr marL="0" indent="0" algn="ctr">
              <a:lnSpc>
                <a:spcPts val="750"/>
              </a:lnSpc>
              <a:buNone/>
            </a:pPr>
            <a:r>
              <a:rPr lang="en-US" sz="750">
                <a:solidFill>
                  <a:srgbClr val="FFFFFF"/>
                </a:solidFill>
                <a:latin typeface="Montserrat Medium" pitchFamily="34" charset="0"/>
                <a:ea typeface="Montserrat Medium" pitchFamily="34" charset="-122"/>
                <a:cs typeface="Montserrat Medium" pitchFamily="34" charset="-120"/>
              </a:rPr>
              <a:t>ML</a:t>
            </a:r>
            <a:endParaRPr lang="en-US" sz="750"/>
          </a:p>
        </p:txBody>
      </p:sp>
    </p:spTree>
    <p:extLst>
      <p:ext uri="{BB962C8B-B14F-4D97-AF65-F5344CB8AC3E}">
        <p14:creationId xmlns:p14="http://schemas.microsoft.com/office/powerpoint/2010/main" val="259265738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693537" y="372150"/>
            <a:ext cx="13714929" cy="1425416"/>
          </a:xfrm>
          <a:prstGeom prst="rect">
            <a:avLst/>
          </a:prstGeom>
          <a:noFill/>
          <a:ln/>
        </p:spPr>
        <p:txBody>
          <a:bodyPr wrap="square" lIns="0" tIns="0" rIns="0" bIns="0" rtlCol="0" anchor="t"/>
          <a:lstStyle/>
          <a:p>
            <a:pPr marL="0" indent="0" algn="l">
              <a:lnSpc>
                <a:spcPts val="5600"/>
              </a:lnSpc>
              <a:buNone/>
            </a:pPr>
            <a:r>
              <a:rPr lang="en-US" sz="4450" b="1">
                <a:solidFill>
                  <a:srgbClr val="2E3C4E"/>
                </a:solidFill>
                <a:latin typeface="Barlow Bold" pitchFamily="34" charset="0"/>
                <a:ea typeface="Barlow Bold" pitchFamily="34" charset="-122"/>
                <a:cs typeface="Barlow Bold" pitchFamily="34" charset="-120"/>
              </a:rPr>
              <a:t>Wallet</a:t>
            </a:r>
            <a:endParaRPr lang="en-US" sz="4450"/>
          </a:p>
        </p:txBody>
      </p:sp>
      <p:sp>
        <p:nvSpPr>
          <p:cNvPr id="80" name="Text 4">
            <a:extLst>
              <a:ext uri="{FF2B5EF4-FFF2-40B4-BE49-F238E27FC236}">
                <a16:creationId xmlns:a16="http://schemas.microsoft.com/office/drawing/2014/main" id="{5F97C933-3F80-F635-AF6E-792F6572345F}"/>
              </a:ext>
            </a:extLst>
          </p:cNvPr>
          <p:cNvSpPr/>
          <p:nvPr/>
        </p:nvSpPr>
        <p:spPr>
          <a:xfrm>
            <a:off x="693536" y="1267736"/>
            <a:ext cx="8137313" cy="1289728"/>
          </a:xfrm>
          <a:prstGeom prst="rect">
            <a:avLst/>
          </a:prstGeom>
          <a:noFill/>
          <a:ln/>
        </p:spPr>
        <p:txBody>
          <a:bodyPr wrap="none" lIns="0" tIns="0" rIns="0" bIns="0" rtlCol="0" anchor="t"/>
          <a:lstStyle/>
          <a:p>
            <a:pPr>
              <a:lnSpc>
                <a:spcPts val="2800"/>
              </a:lnSpc>
            </a:pPr>
            <a:r>
              <a:rPr lang="en-US" sz="2000">
                <a:solidFill>
                  <a:srgbClr val="384653"/>
                </a:solidFill>
                <a:latin typeface="Montserrat" pitchFamily="34" charset="0"/>
              </a:rPr>
              <a:t>A wallet can be software, hardware.</a:t>
            </a:r>
            <a:br>
              <a:rPr lang="en-US" sz="2000">
                <a:solidFill>
                  <a:srgbClr val="384653"/>
                </a:solidFill>
                <a:latin typeface="Montserrat" pitchFamily="34" charset="0"/>
              </a:rPr>
            </a:br>
            <a:r>
              <a:rPr lang="en-US" sz="2000">
                <a:solidFill>
                  <a:srgbClr val="384653"/>
                </a:solidFill>
                <a:latin typeface="Montserrat" pitchFamily="34" charset="0"/>
              </a:rPr>
              <a:t>It doesn't store the bitcoins themselves, but rather holds the</a:t>
            </a:r>
            <a:br>
              <a:rPr lang="en-US" sz="2000">
                <a:solidFill>
                  <a:srgbClr val="384653"/>
                </a:solidFill>
                <a:latin typeface="Montserrat" pitchFamily="34" charset="0"/>
              </a:rPr>
            </a:br>
            <a:r>
              <a:rPr lang="en-US" sz="2000">
                <a:solidFill>
                  <a:srgbClr val="384653"/>
                </a:solidFill>
                <a:latin typeface="Montserrat" pitchFamily="34" charset="0"/>
              </a:rPr>
              <a:t>private keys that control access to the funds.</a:t>
            </a:r>
          </a:p>
          <a:p>
            <a:pPr>
              <a:lnSpc>
                <a:spcPts val="2800"/>
              </a:lnSpc>
            </a:pPr>
            <a:endParaRPr lang="en-US" sz="2200" b="1">
              <a:solidFill>
                <a:srgbClr val="2E3C4E"/>
              </a:solidFill>
              <a:latin typeface="Barlow Bold" pitchFamily="34" charset="0"/>
            </a:endParaRPr>
          </a:p>
          <a:p>
            <a:pPr marL="342900" indent="-342900">
              <a:lnSpc>
                <a:spcPts val="2800"/>
              </a:lnSpc>
              <a:buFont typeface="Wingdings" panose="05000000000000000000" pitchFamily="2" charset="2"/>
              <a:buChar char="§"/>
            </a:pPr>
            <a:endParaRPr lang="en-US" sz="2200" b="1">
              <a:solidFill>
                <a:srgbClr val="2E3C4E"/>
              </a:solidFill>
              <a:latin typeface="Barlow Bold" pitchFamily="34" charset="0"/>
            </a:endParaRPr>
          </a:p>
          <a:p>
            <a:pPr>
              <a:lnSpc>
                <a:spcPts val="2800"/>
              </a:lnSpc>
            </a:pPr>
            <a:r>
              <a:rPr lang="en-US" sz="2200" b="1">
                <a:solidFill>
                  <a:srgbClr val="2E3C4E"/>
                </a:solidFill>
                <a:latin typeface="Barlow Bold" pitchFamily="34" charset="0"/>
              </a:rPr>
              <a:t> </a:t>
            </a:r>
            <a:br>
              <a:rPr lang="en-US" sz="2200" b="1">
                <a:solidFill>
                  <a:srgbClr val="2E3C4E"/>
                </a:solidFill>
                <a:latin typeface="Barlow Bold" pitchFamily="34" charset="0"/>
              </a:rPr>
            </a:br>
            <a:endParaRPr lang="en-US" sz="2200"/>
          </a:p>
        </p:txBody>
      </p:sp>
      <p:sp>
        <p:nvSpPr>
          <p:cNvPr id="87" name="TextBox 86">
            <a:extLst>
              <a:ext uri="{FF2B5EF4-FFF2-40B4-BE49-F238E27FC236}">
                <a16:creationId xmlns:a16="http://schemas.microsoft.com/office/drawing/2014/main" id="{F1A914D5-3A36-D8C4-D4FF-79B998AE0CF0}"/>
              </a:ext>
            </a:extLst>
          </p:cNvPr>
          <p:cNvSpPr txBox="1"/>
          <p:nvPr/>
        </p:nvSpPr>
        <p:spPr>
          <a:xfrm>
            <a:off x="693537" y="4027289"/>
            <a:ext cx="7315200" cy="1136850"/>
          </a:xfrm>
          <a:prstGeom prst="rect">
            <a:avLst/>
          </a:prstGeom>
          <a:noFill/>
        </p:spPr>
        <p:txBody>
          <a:bodyPr wrap="square">
            <a:spAutoFit/>
          </a:bodyPr>
          <a:lstStyle/>
          <a:p>
            <a:pPr>
              <a:lnSpc>
                <a:spcPts val="2800"/>
              </a:lnSpc>
            </a:pPr>
            <a:r>
              <a:rPr lang="en-US" sz="2000" b="1">
                <a:solidFill>
                  <a:srgbClr val="2E3C4E"/>
                </a:solidFill>
                <a:latin typeface="Barlow Bold" pitchFamily="34" charset="0"/>
              </a:rPr>
              <a:t>Public Key</a:t>
            </a:r>
            <a:br>
              <a:rPr lang="en-US" sz="1800">
                <a:solidFill>
                  <a:srgbClr val="384653"/>
                </a:solidFill>
                <a:latin typeface="Montserrat" pitchFamily="34" charset="0"/>
              </a:rPr>
            </a:br>
            <a:r>
              <a:rPr lang="en-US" sz="1800">
                <a:solidFill>
                  <a:srgbClr val="384653"/>
                </a:solidFill>
                <a:latin typeface="Montserrat" pitchFamily="34" charset="0"/>
              </a:rPr>
              <a:t>Public-facing (Bitcoin address) identity used </a:t>
            </a:r>
            <a:br>
              <a:rPr lang="en-US" sz="1800">
                <a:solidFill>
                  <a:srgbClr val="384653"/>
                </a:solidFill>
                <a:latin typeface="Montserrat" pitchFamily="34" charset="0"/>
              </a:rPr>
            </a:br>
            <a:r>
              <a:rPr lang="en-US" sz="1800">
                <a:solidFill>
                  <a:srgbClr val="384653"/>
                </a:solidFill>
                <a:latin typeface="Montserrat" pitchFamily="34" charset="0"/>
              </a:rPr>
              <a:t>to receive funds</a:t>
            </a:r>
          </a:p>
        </p:txBody>
      </p:sp>
      <p:pic>
        <p:nvPicPr>
          <p:cNvPr id="3" name="Image 0" descr="preencoded.png">
            <a:extLst>
              <a:ext uri="{FF2B5EF4-FFF2-40B4-BE49-F238E27FC236}">
                <a16:creationId xmlns:a16="http://schemas.microsoft.com/office/drawing/2014/main" id="{6E02220E-6E9D-4E86-10F9-6F9A59E9958F}"/>
              </a:ext>
            </a:extLst>
          </p:cNvPr>
          <p:cNvPicPr>
            <a:picLocks noChangeAspect="1"/>
          </p:cNvPicPr>
          <p:nvPr/>
        </p:nvPicPr>
        <p:blipFill>
          <a:blip r:embed="rId3"/>
          <a:stretch>
            <a:fillRect/>
          </a:stretch>
        </p:blipFill>
        <p:spPr>
          <a:xfrm>
            <a:off x="9147542" y="3542"/>
            <a:ext cx="5486400" cy="8229600"/>
          </a:xfrm>
          <a:prstGeom prst="rect">
            <a:avLst/>
          </a:prstGeom>
        </p:spPr>
      </p:pic>
      <p:grpSp>
        <p:nvGrpSpPr>
          <p:cNvPr id="5" name="Group 4">
            <a:extLst>
              <a:ext uri="{FF2B5EF4-FFF2-40B4-BE49-F238E27FC236}">
                <a16:creationId xmlns:a16="http://schemas.microsoft.com/office/drawing/2014/main" id="{938385DB-FD32-D332-7945-82D83294ECF3}"/>
              </a:ext>
            </a:extLst>
          </p:cNvPr>
          <p:cNvGrpSpPr/>
          <p:nvPr/>
        </p:nvGrpSpPr>
        <p:grpSpPr>
          <a:xfrm>
            <a:off x="693536" y="2856110"/>
            <a:ext cx="7315200" cy="1058751"/>
            <a:chOff x="693536" y="2856110"/>
            <a:chExt cx="7315200" cy="1058751"/>
          </a:xfrm>
        </p:grpSpPr>
        <p:sp>
          <p:nvSpPr>
            <p:cNvPr id="85" name="TextBox 84">
              <a:extLst>
                <a:ext uri="{FF2B5EF4-FFF2-40B4-BE49-F238E27FC236}">
                  <a16:creationId xmlns:a16="http://schemas.microsoft.com/office/drawing/2014/main" id="{F4FDA604-E8BA-95DE-8B62-B3B0A8A73517}"/>
                </a:ext>
              </a:extLst>
            </p:cNvPr>
            <p:cNvSpPr txBox="1"/>
            <p:nvPr/>
          </p:nvSpPr>
          <p:spPr>
            <a:xfrm>
              <a:off x="693536" y="2856110"/>
              <a:ext cx="7315200" cy="777777"/>
            </a:xfrm>
            <a:prstGeom prst="rect">
              <a:avLst/>
            </a:prstGeom>
            <a:noFill/>
          </p:spPr>
          <p:txBody>
            <a:bodyPr wrap="square">
              <a:spAutoFit/>
            </a:bodyPr>
            <a:lstStyle/>
            <a:p>
              <a:pPr>
                <a:lnSpc>
                  <a:spcPts val="2800"/>
                </a:lnSpc>
              </a:pPr>
              <a:r>
                <a:rPr lang="en-US" sz="2000" b="1">
                  <a:solidFill>
                    <a:srgbClr val="2E3C4E"/>
                  </a:solidFill>
                  <a:latin typeface="Barlow Bold" pitchFamily="34" charset="0"/>
                </a:rPr>
                <a:t>Private Key</a:t>
              </a:r>
              <a:br>
                <a:rPr lang="en-US" sz="1800">
                  <a:solidFill>
                    <a:srgbClr val="384653"/>
                  </a:solidFill>
                  <a:latin typeface="Montserrat" pitchFamily="34" charset="0"/>
                </a:rPr>
              </a:br>
              <a:r>
                <a:rPr lang="en-US" sz="1800">
                  <a:solidFill>
                    <a:srgbClr val="384653"/>
                  </a:solidFill>
                  <a:latin typeface="Montserrat" pitchFamily="34" charset="0"/>
                </a:rPr>
                <a:t>Uses for sign a transactions*</a:t>
              </a:r>
            </a:p>
          </p:txBody>
        </p:sp>
        <p:sp>
          <p:nvSpPr>
            <p:cNvPr id="4" name="TextBox 3">
              <a:extLst>
                <a:ext uri="{FF2B5EF4-FFF2-40B4-BE49-F238E27FC236}">
                  <a16:creationId xmlns:a16="http://schemas.microsoft.com/office/drawing/2014/main" id="{064B79D7-69E2-CF8E-E908-F2E3A941AC46}"/>
                </a:ext>
              </a:extLst>
            </p:cNvPr>
            <p:cNvSpPr txBox="1"/>
            <p:nvPr/>
          </p:nvSpPr>
          <p:spPr>
            <a:xfrm>
              <a:off x="693536" y="3515200"/>
              <a:ext cx="5183389" cy="399661"/>
            </a:xfrm>
            <a:prstGeom prst="rect">
              <a:avLst/>
            </a:prstGeom>
            <a:noFill/>
          </p:spPr>
          <p:txBody>
            <a:bodyPr wrap="square">
              <a:spAutoFit/>
            </a:bodyPr>
            <a:lstStyle/>
            <a:p>
              <a:pPr>
                <a:lnSpc>
                  <a:spcPts val="2800"/>
                </a:lnSpc>
              </a:pPr>
              <a:r>
                <a:rPr lang="en-US" sz="1100">
                  <a:solidFill>
                    <a:srgbClr val="384653"/>
                  </a:solidFill>
                  <a:latin typeface="Montserrat" pitchFamily="34" charset="0"/>
                </a:rPr>
                <a:t>* A </a:t>
              </a:r>
              <a:r>
                <a:rPr lang="en-US" sz="1100" b="1">
                  <a:solidFill>
                    <a:srgbClr val="384653"/>
                  </a:solidFill>
                  <a:latin typeface="Montserrat" pitchFamily="34" charset="0"/>
                </a:rPr>
                <a:t>transaction</a:t>
              </a:r>
              <a:r>
                <a:rPr lang="en-US" sz="1100">
                  <a:solidFill>
                    <a:srgbClr val="384653"/>
                  </a:solidFill>
                  <a:latin typeface="Montserrat" pitchFamily="34" charset="0"/>
                </a:rPr>
                <a:t> is a transfer of value between users</a:t>
              </a:r>
            </a:p>
          </p:txBody>
        </p:sp>
      </p:gr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7"/>
                                        </p:tgtEl>
                                        <p:attrNameLst>
                                          <p:attrName>style.visibility</p:attrName>
                                        </p:attrNameLst>
                                      </p:cBhvr>
                                      <p:to>
                                        <p:strVal val="visible"/>
                                      </p:to>
                                    </p:set>
                                    <p:anim calcmode="lin" valueType="num">
                                      <p:cBhvr additive="base">
                                        <p:cTn id="13" dur="500" fill="hold"/>
                                        <p:tgtEl>
                                          <p:spTgt spid="87"/>
                                        </p:tgtEl>
                                        <p:attrNameLst>
                                          <p:attrName>ppt_x</p:attrName>
                                        </p:attrNameLst>
                                      </p:cBhvr>
                                      <p:tavLst>
                                        <p:tav tm="0">
                                          <p:val>
                                            <p:strVal val="#ppt_x"/>
                                          </p:val>
                                        </p:tav>
                                        <p:tav tm="100000">
                                          <p:val>
                                            <p:strVal val="#ppt_x"/>
                                          </p:val>
                                        </p:tav>
                                      </p:tavLst>
                                    </p:anim>
                                    <p:anim calcmode="lin" valueType="num">
                                      <p:cBhvr additive="base">
                                        <p:cTn id="14" dur="500" fill="hold"/>
                                        <p:tgtEl>
                                          <p:spTgt spid="8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4D8030-D968-C232-415B-53E2D4C86043}"/>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369C92EA-F894-5053-5633-AD8184C6642F}"/>
              </a:ext>
            </a:extLst>
          </p:cNvPr>
          <p:cNvSpPr/>
          <p:nvPr/>
        </p:nvSpPr>
        <p:spPr>
          <a:xfrm>
            <a:off x="730002" y="454355"/>
            <a:ext cx="13714929" cy="1425416"/>
          </a:xfrm>
          <a:prstGeom prst="rect">
            <a:avLst/>
          </a:prstGeom>
          <a:noFill/>
          <a:ln/>
        </p:spPr>
        <p:txBody>
          <a:bodyPr wrap="square" lIns="0" tIns="0" rIns="0" bIns="0" rtlCol="0" anchor="t"/>
          <a:lstStyle/>
          <a:p>
            <a:pPr marL="0" indent="0" algn="l">
              <a:lnSpc>
                <a:spcPts val="5600"/>
              </a:lnSpc>
              <a:buNone/>
            </a:pPr>
            <a:r>
              <a:rPr lang="en-US" sz="4450" b="1">
                <a:solidFill>
                  <a:srgbClr val="2E3C4E"/>
                </a:solidFill>
                <a:latin typeface="Barlow Bold" pitchFamily="34" charset="0"/>
                <a:ea typeface="Barlow Bold" pitchFamily="34" charset="-122"/>
                <a:cs typeface="Barlow Bold" pitchFamily="34" charset="-120"/>
              </a:rPr>
              <a:t>Node</a:t>
            </a:r>
            <a:endParaRPr lang="en-US" sz="4450"/>
          </a:p>
        </p:txBody>
      </p:sp>
      <p:pic>
        <p:nvPicPr>
          <p:cNvPr id="4" name="Image 0">
            <a:extLst>
              <a:ext uri="{FF2B5EF4-FFF2-40B4-BE49-F238E27FC236}">
                <a16:creationId xmlns:a16="http://schemas.microsoft.com/office/drawing/2014/main" id="{F5AA46A1-C7AF-9983-D7AE-E0580CFCEF74}"/>
              </a:ext>
            </a:extLst>
          </p:cNvPr>
          <p:cNvPicPr>
            <a:picLocks noChangeAspect="1"/>
          </p:cNvPicPr>
          <p:nvPr/>
        </p:nvPicPr>
        <p:blipFill>
          <a:blip r:embed="rId3"/>
          <a:stretch>
            <a:fillRect/>
          </a:stretch>
        </p:blipFill>
        <p:spPr>
          <a:xfrm>
            <a:off x="9147102" y="0"/>
            <a:ext cx="5486400" cy="8229600"/>
          </a:xfrm>
          <a:prstGeom prst="rect">
            <a:avLst/>
          </a:prstGeom>
        </p:spPr>
      </p:pic>
      <p:sp>
        <p:nvSpPr>
          <p:cNvPr id="8" name="TextBox 7">
            <a:extLst>
              <a:ext uri="{FF2B5EF4-FFF2-40B4-BE49-F238E27FC236}">
                <a16:creationId xmlns:a16="http://schemas.microsoft.com/office/drawing/2014/main" id="{0ECCB4BA-473D-3B68-D61B-8CDD24E0AE94}"/>
              </a:ext>
            </a:extLst>
          </p:cNvPr>
          <p:cNvSpPr txBox="1"/>
          <p:nvPr/>
        </p:nvSpPr>
        <p:spPr>
          <a:xfrm>
            <a:off x="609000" y="3011661"/>
            <a:ext cx="7315200" cy="677108"/>
          </a:xfrm>
          <a:prstGeom prst="rect">
            <a:avLst/>
          </a:prstGeom>
          <a:noFill/>
        </p:spPr>
        <p:txBody>
          <a:bodyPr wrap="square">
            <a:spAutoFit/>
          </a:bodyPr>
          <a:lstStyle/>
          <a:p>
            <a:r>
              <a:rPr lang="en-US" sz="2000" b="1">
                <a:solidFill>
                  <a:srgbClr val="2E3C4E"/>
                </a:solidFill>
                <a:latin typeface="Barlow Bold" pitchFamily="34" charset="0"/>
              </a:rPr>
              <a:t>Receives and Broadcast Transactions and Blocks</a:t>
            </a:r>
            <a:r>
              <a:rPr lang="en-US" sz="2000"/>
              <a:t> </a:t>
            </a:r>
            <a:br>
              <a:rPr lang="en-US" sz="2000"/>
            </a:br>
            <a:r>
              <a:rPr lang="en-US" sz="1800">
                <a:solidFill>
                  <a:srgbClr val="384653"/>
                </a:solidFill>
                <a:latin typeface="Montserrat" pitchFamily="34" charset="0"/>
              </a:rPr>
              <a:t>Receives from wallets and nodes, broadcast it to all nodes</a:t>
            </a:r>
          </a:p>
        </p:txBody>
      </p:sp>
      <p:sp>
        <p:nvSpPr>
          <p:cNvPr id="10" name="TextBox 9">
            <a:extLst>
              <a:ext uri="{FF2B5EF4-FFF2-40B4-BE49-F238E27FC236}">
                <a16:creationId xmlns:a16="http://schemas.microsoft.com/office/drawing/2014/main" id="{AAD7E2D3-0D4D-72A5-A125-F0F95F7B4AF5}"/>
              </a:ext>
            </a:extLst>
          </p:cNvPr>
          <p:cNvSpPr txBox="1"/>
          <p:nvPr/>
        </p:nvSpPr>
        <p:spPr>
          <a:xfrm>
            <a:off x="609000" y="3940180"/>
            <a:ext cx="7315200" cy="677108"/>
          </a:xfrm>
          <a:prstGeom prst="rect">
            <a:avLst/>
          </a:prstGeom>
          <a:noFill/>
        </p:spPr>
        <p:txBody>
          <a:bodyPr wrap="square">
            <a:spAutoFit/>
          </a:bodyPr>
          <a:lstStyle/>
          <a:p>
            <a:r>
              <a:rPr lang="en-US" sz="2000" b="1">
                <a:solidFill>
                  <a:srgbClr val="2E3C4E"/>
                </a:solidFill>
                <a:latin typeface="Barlow Bold" pitchFamily="34" charset="0"/>
              </a:rPr>
              <a:t>Store Copy of the Blockchain*</a:t>
            </a:r>
            <a:br>
              <a:rPr lang="en-US" sz="2400"/>
            </a:br>
            <a:r>
              <a:rPr lang="en-US" sz="1800">
                <a:solidFill>
                  <a:srgbClr val="384653"/>
                </a:solidFill>
                <a:latin typeface="Montserrat" pitchFamily="34" charset="0"/>
              </a:rPr>
              <a:t>Uses for validation of new transaction and blocks</a:t>
            </a:r>
          </a:p>
        </p:txBody>
      </p:sp>
      <p:pic>
        <p:nvPicPr>
          <p:cNvPr id="58" name="Picture 57">
            <a:extLst>
              <a:ext uri="{FF2B5EF4-FFF2-40B4-BE49-F238E27FC236}">
                <a16:creationId xmlns:a16="http://schemas.microsoft.com/office/drawing/2014/main" id="{44397409-CB2E-1543-8062-CF81034B375B}"/>
              </a:ext>
            </a:extLst>
          </p:cNvPr>
          <p:cNvPicPr>
            <a:picLocks noChangeAspect="1"/>
          </p:cNvPicPr>
          <p:nvPr/>
        </p:nvPicPr>
        <p:blipFill>
          <a:blip r:embed="rId4"/>
          <a:stretch>
            <a:fillRect/>
          </a:stretch>
        </p:blipFill>
        <p:spPr>
          <a:xfrm>
            <a:off x="1173391" y="4868699"/>
            <a:ext cx="5016744" cy="2767313"/>
          </a:xfrm>
          <a:prstGeom prst="rect">
            <a:avLst/>
          </a:prstGeom>
        </p:spPr>
      </p:pic>
      <p:grpSp>
        <p:nvGrpSpPr>
          <p:cNvPr id="5" name="Group 4">
            <a:extLst>
              <a:ext uri="{FF2B5EF4-FFF2-40B4-BE49-F238E27FC236}">
                <a16:creationId xmlns:a16="http://schemas.microsoft.com/office/drawing/2014/main" id="{D22C3D99-B392-5D3A-7B60-CE98AF565783}"/>
              </a:ext>
            </a:extLst>
          </p:cNvPr>
          <p:cNvGrpSpPr/>
          <p:nvPr/>
        </p:nvGrpSpPr>
        <p:grpSpPr>
          <a:xfrm>
            <a:off x="604294" y="1467119"/>
            <a:ext cx="9093159" cy="1423103"/>
            <a:chOff x="604294" y="1467119"/>
            <a:chExt cx="9093159" cy="1423103"/>
          </a:xfrm>
        </p:grpSpPr>
        <p:sp>
          <p:nvSpPr>
            <p:cNvPr id="80" name="Text 4">
              <a:extLst>
                <a:ext uri="{FF2B5EF4-FFF2-40B4-BE49-F238E27FC236}">
                  <a16:creationId xmlns:a16="http://schemas.microsoft.com/office/drawing/2014/main" id="{71465E20-4A8E-FF13-E307-6F742E885FF9}"/>
                </a:ext>
              </a:extLst>
            </p:cNvPr>
            <p:cNvSpPr/>
            <p:nvPr/>
          </p:nvSpPr>
          <p:spPr>
            <a:xfrm>
              <a:off x="693536" y="1467119"/>
              <a:ext cx="9003917" cy="1118920"/>
            </a:xfrm>
            <a:prstGeom prst="rect">
              <a:avLst/>
            </a:prstGeom>
            <a:noFill/>
            <a:ln/>
          </p:spPr>
          <p:txBody>
            <a:bodyPr wrap="none" lIns="0" tIns="0" rIns="0" bIns="0" rtlCol="0" anchor="t"/>
            <a:lstStyle/>
            <a:p>
              <a:r>
                <a:rPr lang="en-US" sz="2000">
                  <a:solidFill>
                    <a:srgbClr val="384653"/>
                  </a:solidFill>
                  <a:latin typeface="Montserrat" pitchFamily="34" charset="0"/>
                </a:rPr>
                <a:t>A node runs Bitcoin software (e.g., Bitcoin Core).</a:t>
              </a:r>
              <a:br>
                <a:rPr lang="en-US" sz="2000">
                  <a:solidFill>
                    <a:srgbClr val="384653"/>
                  </a:solidFill>
                  <a:latin typeface="Montserrat" pitchFamily="34" charset="0"/>
                </a:rPr>
              </a:br>
              <a:r>
                <a:rPr lang="en-US" sz="2000">
                  <a:solidFill>
                    <a:srgbClr val="384653"/>
                  </a:solidFill>
                  <a:latin typeface="Montserrat" pitchFamily="34" charset="0"/>
                </a:rPr>
                <a:t>It validates transactions and blocks* and keeps a copy </a:t>
              </a:r>
              <a:br>
                <a:rPr lang="en-US" sz="2000">
                  <a:solidFill>
                    <a:srgbClr val="384653"/>
                  </a:solidFill>
                  <a:latin typeface="Montserrat" pitchFamily="34" charset="0"/>
                </a:rPr>
              </a:br>
              <a:r>
                <a:rPr lang="en-US" sz="2000">
                  <a:solidFill>
                    <a:srgbClr val="384653"/>
                  </a:solidFill>
                  <a:latin typeface="Montserrat" pitchFamily="34" charset="0"/>
                </a:rPr>
                <a:t>of the blockchain**</a:t>
              </a:r>
              <a:r>
                <a:rPr lang="en-US" sz="2400"/>
                <a:t>.</a:t>
              </a:r>
              <a:br>
                <a:rPr lang="en-US" sz="2400"/>
              </a:br>
              <a:br>
                <a:rPr lang="en-US" sz="2400"/>
              </a:br>
              <a:br>
                <a:rPr lang="en-US" sz="2800"/>
              </a:br>
              <a:endParaRPr lang="en-US" sz="2200"/>
            </a:p>
          </p:txBody>
        </p:sp>
        <p:sp>
          <p:nvSpPr>
            <p:cNvPr id="3" name="TextBox 2">
              <a:extLst>
                <a:ext uri="{FF2B5EF4-FFF2-40B4-BE49-F238E27FC236}">
                  <a16:creationId xmlns:a16="http://schemas.microsoft.com/office/drawing/2014/main" id="{C6686998-71D9-5277-1D37-13972D34DB53}"/>
                </a:ext>
              </a:extLst>
            </p:cNvPr>
            <p:cNvSpPr txBox="1"/>
            <p:nvPr/>
          </p:nvSpPr>
          <p:spPr>
            <a:xfrm>
              <a:off x="604294" y="2459335"/>
              <a:ext cx="6327660" cy="430887"/>
            </a:xfrm>
            <a:prstGeom prst="rect">
              <a:avLst/>
            </a:prstGeom>
            <a:noFill/>
          </p:spPr>
          <p:txBody>
            <a:bodyPr wrap="square">
              <a:spAutoFit/>
            </a:bodyPr>
            <a:lstStyle/>
            <a:p>
              <a:r>
                <a:rPr lang="en-US" sz="1100">
                  <a:solidFill>
                    <a:srgbClr val="384653"/>
                  </a:solidFill>
                  <a:latin typeface="Montserrat" pitchFamily="34" charset="0"/>
                </a:rPr>
                <a:t>*   A </a:t>
              </a:r>
              <a:r>
                <a:rPr lang="en-US" sz="1100" b="1">
                  <a:solidFill>
                    <a:srgbClr val="384653"/>
                  </a:solidFill>
                  <a:latin typeface="Montserrat" pitchFamily="34" charset="0"/>
                </a:rPr>
                <a:t>block</a:t>
              </a:r>
              <a:r>
                <a:rPr lang="en-US" sz="1100">
                  <a:solidFill>
                    <a:srgbClr val="384653"/>
                  </a:solidFill>
                  <a:latin typeface="Montserrat" pitchFamily="34" charset="0"/>
                </a:rPr>
                <a:t> is a group of transactions bundled together</a:t>
              </a:r>
              <a:br>
                <a:rPr lang="en-US" sz="1100">
                  <a:solidFill>
                    <a:srgbClr val="384653"/>
                  </a:solidFill>
                  <a:latin typeface="Montserrat" pitchFamily="34" charset="0"/>
                </a:rPr>
              </a:br>
              <a:r>
                <a:rPr lang="en-US" sz="1100">
                  <a:solidFill>
                    <a:srgbClr val="384653"/>
                  </a:solidFill>
                  <a:latin typeface="Montserrat" pitchFamily="34" charset="0"/>
                </a:rPr>
                <a:t>** The </a:t>
              </a:r>
              <a:r>
                <a:rPr lang="en-US" sz="1100" b="1">
                  <a:solidFill>
                    <a:srgbClr val="384653"/>
                  </a:solidFill>
                  <a:latin typeface="Montserrat" pitchFamily="34" charset="0"/>
                </a:rPr>
                <a:t>blockchain</a:t>
              </a:r>
              <a:r>
                <a:rPr lang="en-US" sz="1100">
                  <a:solidFill>
                    <a:srgbClr val="384653"/>
                  </a:solidFill>
                  <a:latin typeface="Montserrat" pitchFamily="34" charset="0"/>
                </a:rPr>
                <a:t> is a linked sequence of blocks, forming a secure, immutable ledger</a:t>
              </a:r>
            </a:p>
          </p:txBody>
        </p:sp>
      </p:grpSp>
    </p:spTree>
    <p:extLst>
      <p:ext uri="{BB962C8B-B14F-4D97-AF65-F5344CB8AC3E}">
        <p14:creationId xmlns:p14="http://schemas.microsoft.com/office/powerpoint/2010/main" val="316301187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6" presetClass="entr" presetSubtype="0" fill="hold" nodeType="clickEffect">
                                  <p:stCondLst>
                                    <p:cond delay="0"/>
                                  </p:stCondLst>
                                  <p:childTnLst>
                                    <p:set>
                                      <p:cBhvr>
                                        <p:cTn id="18" dur="1" fill="hold">
                                          <p:stCondLst>
                                            <p:cond delay="0"/>
                                          </p:stCondLst>
                                        </p:cTn>
                                        <p:tgtEl>
                                          <p:spTgt spid="58"/>
                                        </p:tgtEl>
                                        <p:attrNameLst>
                                          <p:attrName>style.visibility</p:attrName>
                                        </p:attrNameLst>
                                      </p:cBhvr>
                                      <p:to>
                                        <p:strVal val="visible"/>
                                      </p:to>
                                    </p:set>
                                    <p:animEffect transition="in" filter="wipe(down)">
                                      <p:cBhvr>
                                        <p:cTn id="19" dur="580">
                                          <p:stCondLst>
                                            <p:cond delay="0"/>
                                          </p:stCondLst>
                                        </p:cTn>
                                        <p:tgtEl>
                                          <p:spTgt spid="58"/>
                                        </p:tgtEl>
                                      </p:cBhvr>
                                    </p:animEffect>
                                    <p:anim calcmode="lin" valueType="num">
                                      <p:cBhvr>
                                        <p:cTn id="20" dur="1822" tmFilter="0,0; 0.14,0.36; 0.43,0.73; 0.71,0.91; 1.0,1.0">
                                          <p:stCondLst>
                                            <p:cond delay="0"/>
                                          </p:stCondLst>
                                        </p:cTn>
                                        <p:tgtEl>
                                          <p:spTgt spid="58"/>
                                        </p:tgtEl>
                                        <p:attrNameLst>
                                          <p:attrName>ppt_x</p:attrName>
                                        </p:attrNameLst>
                                      </p:cBhvr>
                                      <p:tavLst>
                                        <p:tav tm="0">
                                          <p:val>
                                            <p:strVal val="#ppt_x-0.25"/>
                                          </p:val>
                                        </p:tav>
                                        <p:tav tm="100000">
                                          <p:val>
                                            <p:strVal val="#ppt_x"/>
                                          </p:val>
                                        </p:tav>
                                      </p:tavLst>
                                    </p:anim>
                                    <p:anim calcmode="lin" valueType="num">
                                      <p:cBhvr>
                                        <p:cTn id="21" dur="664" tmFilter="0.0,0.0; 0.25,0.07; 0.50,0.2; 0.75,0.467; 1.0,1.0">
                                          <p:stCondLst>
                                            <p:cond delay="0"/>
                                          </p:stCondLst>
                                        </p:cTn>
                                        <p:tgtEl>
                                          <p:spTgt spid="58"/>
                                        </p:tgtEl>
                                        <p:attrNameLst>
                                          <p:attrName>ppt_y</p:attrName>
                                        </p:attrNameLst>
                                      </p:cBhvr>
                                      <p:tavLst>
                                        <p:tav tm="0" fmla="#ppt_y-sin(pi*$)/3">
                                          <p:val>
                                            <p:fltVal val="0.5"/>
                                          </p:val>
                                        </p:tav>
                                        <p:tav tm="100000">
                                          <p:val>
                                            <p:fltVal val="1"/>
                                          </p:val>
                                        </p:tav>
                                      </p:tavLst>
                                    </p:anim>
                                    <p:anim calcmode="lin" valueType="num">
                                      <p:cBhvr>
                                        <p:cTn id="22" dur="664" tmFilter="0, 0; 0.125,0.2665; 0.25,0.4; 0.375,0.465; 0.5,0.5;  0.625,0.535; 0.75,0.6; 0.875,0.7335; 1,1">
                                          <p:stCondLst>
                                            <p:cond delay="664"/>
                                          </p:stCondLst>
                                        </p:cTn>
                                        <p:tgtEl>
                                          <p:spTgt spid="58"/>
                                        </p:tgtEl>
                                        <p:attrNameLst>
                                          <p:attrName>ppt_y</p:attrName>
                                        </p:attrNameLst>
                                      </p:cBhvr>
                                      <p:tavLst>
                                        <p:tav tm="0" fmla="#ppt_y-sin(pi*$)/9">
                                          <p:val>
                                            <p:fltVal val="0"/>
                                          </p:val>
                                        </p:tav>
                                        <p:tav tm="100000">
                                          <p:val>
                                            <p:fltVal val="1"/>
                                          </p:val>
                                        </p:tav>
                                      </p:tavLst>
                                    </p:anim>
                                    <p:anim calcmode="lin" valueType="num">
                                      <p:cBhvr>
                                        <p:cTn id="23" dur="332" tmFilter="0, 0; 0.125,0.2665; 0.25,0.4; 0.375,0.465; 0.5,0.5;  0.625,0.535; 0.75,0.6; 0.875,0.7335; 1,1">
                                          <p:stCondLst>
                                            <p:cond delay="1324"/>
                                          </p:stCondLst>
                                        </p:cTn>
                                        <p:tgtEl>
                                          <p:spTgt spid="58"/>
                                        </p:tgtEl>
                                        <p:attrNameLst>
                                          <p:attrName>ppt_y</p:attrName>
                                        </p:attrNameLst>
                                      </p:cBhvr>
                                      <p:tavLst>
                                        <p:tav tm="0" fmla="#ppt_y-sin(pi*$)/27">
                                          <p:val>
                                            <p:fltVal val="0"/>
                                          </p:val>
                                        </p:tav>
                                        <p:tav tm="100000">
                                          <p:val>
                                            <p:fltVal val="1"/>
                                          </p:val>
                                        </p:tav>
                                      </p:tavLst>
                                    </p:anim>
                                    <p:anim calcmode="lin" valueType="num">
                                      <p:cBhvr>
                                        <p:cTn id="24" dur="164" tmFilter="0, 0; 0.125,0.2665; 0.25,0.4; 0.375,0.465; 0.5,0.5;  0.625,0.535; 0.75,0.6; 0.875,0.7335; 1,1">
                                          <p:stCondLst>
                                            <p:cond delay="1656"/>
                                          </p:stCondLst>
                                        </p:cTn>
                                        <p:tgtEl>
                                          <p:spTgt spid="58"/>
                                        </p:tgtEl>
                                        <p:attrNameLst>
                                          <p:attrName>ppt_y</p:attrName>
                                        </p:attrNameLst>
                                      </p:cBhvr>
                                      <p:tavLst>
                                        <p:tav tm="0" fmla="#ppt_y-sin(pi*$)/81">
                                          <p:val>
                                            <p:fltVal val="0"/>
                                          </p:val>
                                        </p:tav>
                                        <p:tav tm="100000">
                                          <p:val>
                                            <p:fltVal val="1"/>
                                          </p:val>
                                        </p:tav>
                                      </p:tavLst>
                                    </p:anim>
                                    <p:animScale>
                                      <p:cBhvr>
                                        <p:cTn id="25" dur="26">
                                          <p:stCondLst>
                                            <p:cond delay="650"/>
                                          </p:stCondLst>
                                        </p:cTn>
                                        <p:tgtEl>
                                          <p:spTgt spid="58"/>
                                        </p:tgtEl>
                                      </p:cBhvr>
                                      <p:to x="100000" y="60000"/>
                                    </p:animScale>
                                    <p:animScale>
                                      <p:cBhvr>
                                        <p:cTn id="26" dur="166" decel="50000">
                                          <p:stCondLst>
                                            <p:cond delay="676"/>
                                          </p:stCondLst>
                                        </p:cTn>
                                        <p:tgtEl>
                                          <p:spTgt spid="58"/>
                                        </p:tgtEl>
                                      </p:cBhvr>
                                      <p:to x="100000" y="100000"/>
                                    </p:animScale>
                                    <p:animScale>
                                      <p:cBhvr>
                                        <p:cTn id="27" dur="26">
                                          <p:stCondLst>
                                            <p:cond delay="1312"/>
                                          </p:stCondLst>
                                        </p:cTn>
                                        <p:tgtEl>
                                          <p:spTgt spid="58"/>
                                        </p:tgtEl>
                                      </p:cBhvr>
                                      <p:to x="100000" y="80000"/>
                                    </p:animScale>
                                    <p:animScale>
                                      <p:cBhvr>
                                        <p:cTn id="28" dur="166" decel="50000">
                                          <p:stCondLst>
                                            <p:cond delay="1338"/>
                                          </p:stCondLst>
                                        </p:cTn>
                                        <p:tgtEl>
                                          <p:spTgt spid="58"/>
                                        </p:tgtEl>
                                      </p:cBhvr>
                                      <p:to x="100000" y="100000"/>
                                    </p:animScale>
                                    <p:animScale>
                                      <p:cBhvr>
                                        <p:cTn id="29" dur="26">
                                          <p:stCondLst>
                                            <p:cond delay="1642"/>
                                          </p:stCondLst>
                                        </p:cTn>
                                        <p:tgtEl>
                                          <p:spTgt spid="58"/>
                                        </p:tgtEl>
                                      </p:cBhvr>
                                      <p:to x="100000" y="90000"/>
                                    </p:animScale>
                                    <p:animScale>
                                      <p:cBhvr>
                                        <p:cTn id="30" dur="166" decel="50000">
                                          <p:stCondLst>
                                            <p:cond delay="1668"/>
                                          </p:stCondLst>
                                        </p:cTn>
                                        <p:tgtEl>
                                          <p:spTgt spid="58"/>
                                        </p:tgtEl>
                                      </p:cBhvr>
                                      <p:to x="100000" y="100000"/>
                                    </p:animScale>
                                    <p:animScale>
                                      <p:cBhvr>
                                        <p:cTn id="31" dur="26">
                                          <p:stCondLst>
                                            <p:cond delay="1808"/>
                                          </p:stCondLst>
                                        </p:cTn>
                                        <p:tgtEl>
                                          <p:spTgt spid="58"/>
                                        </p:tgtEl>
                                      </p:cBhvr>
                                      <p:to x="100000" y="95000"/>
                                    </p:animScale>
                                    <p:animScale>
                                      <p:cBhvr>
                                        <p:cTn id="32" dur="166" decel="50000">
                                          <p:stCondLst>
                                            <p:cond delay="1834"/>
                                          </p:stCondLst>
                                        </p:cTn>
                                        <p:tgtEl>
                                          <p:spTgt spid="58"/>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Lst>
  </p:timing>
</p:sld>
</file>

<file path=ppt/tags/tag1.xml><?xml version="1.0" encoding="utf-8"?>
<p:tagLst xmlns:a="http://schemas.openxmlformats.org/drawingml/2006/main" xmlns:r="http://schemas.openxmlformats.org/officeDocument/2006/relationships" xmlns:p="http://schemas.openxmlformats.org/presentationml/2006/main">
  <p:tag name="TIMING" val="|28.1|39.7|17.5|9.7|11.4|58.7|49.2|8.9|20.2"/>
</p:tagLst>
</file>

<file path=ppt/tags/tag2.xml><?xml version="1.0" encoding="utf-8"?>
<p:tagLst xmlns:a="http://schemas.openxmlformats.org/drawingml/2006/main" xmlns:r="http://schemas.openxmlformats.org/officeDocument/2006/relationships" xmlns:p="http://schemas.openxmlformats.org/presentationml/2006/main">
  <p:tag name="TIMING" val="|40.5|27.3|50.9"/>
</p:tagLst>
</file>

<file path=ppt/tags/tag3.xml><?xml version="1.0" encoding="utf-8"?>
<p:tagLst xmlns:a="http://schemas.openxmlformats.org/drawingml/2006/main" xmlns:r="http://schemas.openxmlformats.org/officeDocument/2006/relationships" xmlns:p="http://schemas.openxmlformats.org/presentationml/2006/main">
  <p:tag name="TIMING" val="|40.5|27.3|50.9"/>
</p:tagLst>
</file>

<file path=ppt/theme/theme1.xml><?xml version="1.0" encoding="utf-8"?>
<a:theme xmlns:a="http://schemas.openxmlformats.org/drawingml/2006/main" name="Office 2013 - 2022 Theme">
  <a:themeElements>
    <a:clrScheme name="Office 2013 - 2022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2013 - 2022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13 - 2022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2013 - 2022 Theme</Template>
  <TotalTime>81</TotalTime>
  <Words>3375</Words>
  <Application>Microsoft Office PowerPoint</Application>
  <PresentationFormat>Custom</PresentationFormat>
  <Paragraphs>382</Paragraphs>
  <Slides>24</Slides>
  <Notes>24</Notes>
  <HiddenSlides>0</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24</vt:i4>
      </vt:variant>
    </vt:vector>
  </HeadingPairs>
  <TitlesOfParts>
    <vt:vector size="37" baseType="lpstr">
      <vt:lpstr>Montserrat</vt:lpstr>
      <vt:lpstr>Montserrat Medium</vt:lpstr>
      <vt:lpstr>Calibri Light</vt:lpstr>
      <vt:lpstr>Wingdings</vt:lpstr>
      <vt:lpstr>Arial</vt:lpstr>
      <vt:lpstr>Cambria Math</vt:lpstr>
      <vt:lpstr>Roboto</vt:lpstr>
      <vt:lpstr>Aptos Display</vt:lpstr>
      <vt:lpstr>Calibri</vt:lpstr>
      <vt:lpstr>Barlow Bold</vt:lpstr>
      <vt:lpstr>Aptos</vt:lpstr>
      <vt:lpstr>Office 2013 - 2022 Theme</vt:lpstr>
      <vt:lpstr>1_Office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Zanzuri, Refael</cp:lastModifiedBy>
  <cp:revision>1</cp:revision>
  <dcterms:created xsi:type="dcterms:W3CDTF">2025-05-28T14:42:22Z</dcterms:created>
  <dcterms:modified xsi:type="dcterms:W3CDTF">2025-06-23T08:20:59Z</dcterms:modified>
</cp:coreProperties>
</file>